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9" r:id="rId5"/>
    <p:sldId id="261" r:id="rId6"/>
    <p:sldId id="262" r:id="rId7"/>
    <p:sldId id="265" r:id="rId8"/>
    <p:sldId id="260" r:id="rId9"/>
    <p:sldId id="284" r:id="rId10"/>
    <p:sldId id="285" r:id="rId11"/>
    <p:sldId id="286" r:id="rId12"/>
    <p:sldId id="288" r:id="rId13"/>
    <p:sldId id="287" r:id="rId14"/>
    <p:sldId id="289" r:id="rId15"/>
    <p:sldId id="290" r:id="rId16"/>
    <p:sldId id="28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07" autoAdjust="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outlineViewPr>
    <p:cViewPr>
      <p:scale>
        <a:sx n="33" d="100"/>
        <a:sy n="33" d="100"/>
      </p:scale>
      <p:origin x="0" y="-1739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>
        <p:scale>
          <a:sx n="50" d="100"/>
          <a:sy n="50" d="100"/>
        </p:scale>
        <p:origin x="3403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8F815A-5A10-42A8-9FEC-3938D2D9BA48}" type="datetimeFigureOut">
              <a:rPr lang="en-US" noProof="0" smtClean="0"/>
              <a:t>2/12/2024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49DAF-093F-4482-AA38-346E9A2DEE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6813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86368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1611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2844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95670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49DAF-093F-4482-AA38-346E9A2DEE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08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9DAF-093F-4482-AA38-346E9A2DEE94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683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4607" y="2237328"/>
            <a:ext cx="7202786" cy="1449788"/>
          </a:xfrm>
          <a:solidFill>
            <a:schemeClr val="tx1">
              <a:alpha val="80000"/>
            </a:schemeClr>
          </a:solidFill>
        </p:spPr>
        <p:txBody>
          <a:bodyPr lIns="288000" rIns="2160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4607" y="3684672"/>
            <a:ext cx="5282503" cy="936000"/>
          </a:xfrm>
          <a:solidFill>
            <a:schemeClr val="tx1">
              <a:alpha val="90000"/>
            </a:schemeClr>
          </a:solidFill>
        </p:spPr>
        <p:txBody>
          <a:bodyPr lIns="216000" tIns="144000" rIns="216000"/>
          <a:lstStyle>
            <a:lvl1pPr marL="0" indent="0" algn="r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5" name="Straight Connector 4" descr="Title Slide divider line&#10;">
            <a:extLst>
              <a:ext uri="{FF2B5EF4-FFF2-40B4-BE49-F238E27FC236}">
                <a16:creationId xmlns:a16="http://schemas.microsoft.com/office/drawing/2014/main" id="{9688AEDF-1396-4322-8818-9D1C7976FCDF}"/>
              </a:ext>
            </a:extLst>
          </p:cNvPr>
          <p:cNvCxnSpPr>
            <a:cxnSpLocks/>
          </p:cNvCxnSpPr>
          <p:nvPr userDrawn="1"/>
        </p:nvCxnSpPr>
        <p:spPr>
          <a:xfrm>
            <a:off x="7777113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41AA1B3-8A3B-4B1B-A759-E2D7641772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65008" y="2587752"/>
            <a:ext cx="1344168" cy="70408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890440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x Image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22F44C7F-FA9B-CB41-B5C2-6A40A969176A}"/>
              </a:ext>
            </a:extLst>
          </p:cNvPr>
          <p:cNvSpPr>
            <a:spLocks noChangeAspect="1"/>
          </p:cNvSpPr>
          <p:nvPr userDrawn="1"/>
        </p:nvSpPr>
        <p:spPr>
          <a:xfrm>
            <a:off x="7065918" y="1366589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ACFECE1-DAAF-5642-BD0B-7A8FE9D241D9}"/>
              </a:ext>
            </a:extLst>
          </p:cNvPr>
          <p:cNvSpPr>
            <a:spLocks noChangeAspect="1"/>
          </p:cNvSpPr>
          <p:nvPr userDrawn="1"/>
        </p:nvSpPr>
        <p:spPr>
          <a:xfrm>
            <a:off x="7065918" y="2931225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0294551-87F8-DE4F-B54E-8231A9CAF5BF}"/>
              </a:ext>
            </a:extLst>
          </p:cNvPr>
          <p:cNvSpPr>
            <a:spLocks noChangeAspect="1"/>
          </p:cNvSpPr>
          <p:nvPr userDrawn="1"/>
        </p:nvSpPr>
        <p:spPr>
          <a:xfrm>
            <a:off x="7065918" y="4495861"/>
            <a:ext cx="13716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4854E3-04DE-4154-AD8A-9F8AC3E4EE33}"/>
              </a:ext>
            </a:extLst>
          </p:cNvPr>
          <p:cNvSpPr/>
          <p:nvPr userDrawn="1"/>
        </p:nvSpPr>
        <p:spPr>
          <a:xfrm>
            <a:off x="105351" y="86714"/>
            <a:ext cx="6208363" cy="668457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DDC1CFF-7E89-421D-9524-BB3AECAFE00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5351" y="496139"/>
            <a:ext cx="6208364" cy="6275148"/>
          </a:xfrm>
          <a:custGeom>
            <a:avLst/>
            <a:gdLst>
              <a:gd name="connsiteX0" fmla="*/ 0 w 4441248"/>
              <a:gd name="connsiteY0" fmla="*/ 5980106 h 6321393"/>
              <a:gd name="connsiteX1" fmla="*/ 1034410 w 4441248"/>
              <a:gd name="connsiteY1" fmla="*/ 6048613 h 6321393"/>
              <a:gd name="connsiteX2" fmla="*/ 1778431 w 4441248"/>
              <a:gd name="connsiteY2" fmla="*/ 6321393 h 6321393"/>
              <a:gd name="connsiteX3" fmla="*/ 0 w 4441248"/>
              <a:gd name="connsiteY3" fmla="*/ 6321393 h 6321393"/>
              <a:gd name="connsiteX4" fmla="*/ 2269200 w 4441248"/>
              <a:gd name="connsiteY4" fmla="*/ 5443908 h 6321393"/>
              <a:gd name="connsiteX5" fmla="*/ 2395460 w 4441248"/>
              <a:gd name="connsiteY5" fmla="*/ 5885070 h 6321393"/>
              <a:gd name="connsiteX6" fmla="*/ 1997461 w 4441248"/>
              <a:gd name="connsiteY6" fmla="*/ 6195222 h 6321393"/>
              <a:gd name="connsiteX7" fmla="*/ 1526609 w 4441248"/>
              <a:gd name="connsiteY7" fmla="*/ 5931629 h 6321393"/>
              <a:gd name="connsiteX8" fmla="*/ 4441248 w 4441248"/>
              <a:gd name="connsiteY8" fmla="*/ 4283292 h 6321393"/>
              <a:gd name="connsiteX9" fmla="*/ 4441248 w 4441248"/>
              <a:gd name="connsiteY9" fmla="*/ 6321393 h 6321393"/>
              <a:gd name="connsiteX10" fmla="*/ 2296366 w 4441248"/>
              <a:gd name="connsiteY10" fmla="*/ 6321393 h 6321393"/>
              <a:gd name="connsiteX11" fmla="*/ 2056375 w 4441248"/>
              <a:gd name="connsiteY11" fmla="*/ 6224358 h 6321393"/>
              <a:gd name="connsiteX12" fmla="*/ 0 w 4441248"/>
              <a:gd name="connsiteY12" fmla="*/ 2359561 h 6321393"/>
              <a:gd name="connsiteX13" fmla="*/ 828613 w 4441248"/>
              <a:gd name="connsiteY13" fmla="*/ 2588947 h 6321393"/>
              <a:gd name="connsiteX14" fmla="*/ 0 w 4441248"/>
              <a:gd name="connsiteY14" fmla="*/ 3479506 h 6321393"/>
              <a:gd name="connsiteX15" fmla="*/ 3025930 w 4441248"/>
              <a:gd name="connsiteY15" fmla="*/ 144202 h 6321393"/>
              <a:gd name="connsiteX16" fmla="*/ 4441248 w 4441248"/>
              <a:gd name="connsiteY16" fmla="*/ 1340385 h 6321393"/>
              <a:gd name="connsiteX17" fmla="*/ 4441248 w 4441248"/>
              <a:gd name="connsiteY17" fmla="*/ 4098899 h 6321393"/>
              <a:gd name="connsiteX18" fmla="*/ 1417099 w 4441248"/>
              <a:gd name="connsiteY18" fmla="*/ 5846153 h 6321393"/>
              <a:gd name="connsiteX19" fmla="*/ 0 w 4441248"/>
              <a:gd name="connsiteY19" fmla="*/ 5428711 h 6321393"/>
              <a:gd name="connsiteX20" fmla="*/ 0 w 4441248"/>
              <a:gd name="connsiteY20" fmla="*/ 3724470 h 6321393"/>
              <a:gd name="connsiteX21" fmla="*/ 2684090 w 4441248"/>
              <a:gd name="connsiteY21" fmla="*/ 0 h 6321393"/>
              <a:gd name="connsiteX22" fmla="*/ 2784132 w 4441248"/>
              <a:gd name="connsiteY22" fmla="*/ 186781 h 6321393"/>
              <a:gd name="connsiteX23" fmla="*/ 1027256 w 4441248"/>
              <a:gd name="connsiteY23" fmla="*/ 2337985 h 6321393"/>
              <a:gd name="connsiteX24" fmla="*/ 451581 w 4441248"/>
              <a:gd name="connsiteY24" fmla="*/ 2265656 h 632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441248" h="6321393">
                <a:moveTo>
                  <a:pt x="0" y="5980106"/>
                </a:moveTo>
                <a:lnTo>
                  <a:pt x="1034410" y="6048613"/>
                </a:lnTo>
                <a:lnTo>
                  <a:pt x="1778431" y="6321393"/>
                </a:lnTo>
                <a:lnTo>
                  <a:pt x="0" y="6321393"/>
                </a:lnTo>
                <a:close/>
                <a:moveTo>
                  <a:pt x="2269200" y="5443908"/>
                </a:moveTo>
                <a:lnTo>
                  <a:pt x="2395460" y="5885070"/>
                </a:lnTo>
                <a:lnTo>
                  <a:pt x="1997461" y="6195222"/>
                </a:lnTo>
                <a:lnTo>
                  <a:pt x="1526609" y="5931629"/>
                </a:lnTo>
                <a:close/>
                <a:moveTo>
                  <a:pt x="4441248" y="4283292"/>
                </a:moveTo>
                <a:lnTo>
                  <a:pt x="4441248" y="6321393"/>
                </a:lnTo>
                <a:lnTo>
                  <a:pt x="2296366" y="6321393"/>
                </a:lnTo>
                <a:lnTo>
                  <a:pt x="2056375" y="6224358"/>
                </a:lnTo>
                <a:close/>
                <a:moveTo>
                  <a:pt x="0" y="2359561"/>
                </a:moveTo>
                <a:lnTo>
                  <a:pt x="828613" y="2588947"/>
                </a:lnTo>
                <a:lnTo>
                  <a:pt x="0" y="3479506"/>
                </a:lnTo>
                <a:close/>
                <a:moveTo>
                  <a:pt x="3025930" y="144202"/>
                </a:moveTo>
                <a:lnTo>
                  <a:pt x="4441248" y="1340385"/>
                </a:lnTo>
                <a:lnTo>
                  <a:pt x="4441248" y="4098899"/>
                </a:lnTo>
                <a:lnTo>
                  <a:pt x="1417099" y="5846153"/>
                </a:lnTo>
                <a:lnTo>
                  <a:pt x="0" y="5428711"/>
                </a:lnTo>
                <a:lnTo>
                  <a:pt x="0" y="3724470"/>
                </a:lnTo>
                <a:close/>
                <a:moveTo>
                  <a:pt x="2684090" y="0"/>
                </a:moveTo>
                <a:lnTo>
                  <a:pt x="2784132" y="186781"/>
                </a:lnTo>
                <a:lnTo>
                  <a:pt x="1027256" y="2337985"/>
                </a:lnTo>
                <a:lnTo>
                  <a:pt x="451581" y="2265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8457" y="432000"/>
            <a:ext cx="4703542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68283" y="3582825"/>
            <a:ext cx="3002400" cy="720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8283" y="5147461"/>
            <a:ext cx="3002400" cy="720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68283" y="1369128"/>
            <a:ext cx="3002400" cy="432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68283" y="2933764"/>
            <a:ext cx="3002400" cy="432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68283" y="4498400"/>
            <a:ext cx="3002400" cy="432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68283" y="1975094"/>
            <a:ext cx="3002400" cy="720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1" name="Octagon 50">
            <a:extLst>
              <a:ext uri="{FF2B5EF4-FFF2-40B4-BE49-F238E27FC236}">
                <a16:creationId xmlns:a16="http://schemas.microsoft.com/office/drawing/2014/main" id="{758B0359-60B9-4D73-825D-ACE303A61C50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21541-DECE-43BB-BF92-A4B5D5EE5469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3095B3B-1284-4E49-BE50-9C84BE7E58B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491DD10-64CD-40CA-A0BB-397696C0C168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5" name="Slide Number Placeholder 54">
            <a:extLst>
              <a:ext uri="{FF2B5EF4-FFF2-40B4-BE49-F238E27FC236}">
                <a16:creationId xmlns:a16="http://schemas.microsoft.com/office/drawing/2014/main" id="{8702E81C-40F0-489E-8339-0139157E632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089FAF0-BF60-4AB9-A62E-595008DC4646}"/>
              </a:ext>
            </a:extLst>
          </p:cNvPr>
          <p:cNvGrpSpPr/>
          <p:nvPr userDrawn="1"/>
        </p:nvGrpSpPr>
        <p:grpSpPr>
          <a:xfrm>
            <a:off x="1892000" y="2269752"/>
            <a:ext cx="3081180" cy="3011457"/>
            <a:chOff x="1892000" y="2269752"/>
            <a:chExt cx="3081180" cy="3011457"/>
          </a:xfrm>
        </p:grpSpPr>
        <p:sp>
          <p:nvSpPr>
            <p:cNvPr id="26" name="Freeform: Shape 13">
              <a:extLst>
                <a:ext uri="{FF2B5EF4-FFF2-40B4-BE49-F238E27FC236}">
                  <a16:creationId xmlns:a16="http://schemas.microsoft.com/office/drawing/2014/main" id="{ED7DCD52-0637-49D9-AD21-2DF94DD3E348}"/>
                </a:ext>
              </a:extLst>
            </p:cNvPr>
            <p:cNvSpPr/>
            <p:nvPr/>
          </p:nvSpPr>
          <p:spPr>
            <a:xfrm rot="4308689">
              <a:off x="2464728" y="2678543"/>
              <a:ext cx="1980696" cy="2066510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6863CC2-FBFD-47D7-AB8F-DB2367EABF92}"/>
                </a:ext>
              </a:extLst>
            </p:cNvPr>
            <p:cNvSpPr/>
            <p:nvPr/>
          </p:nvSpPr>
          <p:spPr>
            <a:xfrm rot="13830869">
              <a:off x="2730967" y="5004791"/>
              <a:ext cx="346713" cy="206124"/>
            </a:xfrm>
            <a:custGeom>
              <a:avLst/>
              <a:gdLst>
                <a:gd name="connsiteX0" fmla="*/ 346713 w 346713"/>
                <a:gd name="connsiteY0" fmla="*/ 206124 h 206124"/>
                <a:gd name="connsiteX1" fmla="*/ 0 w 346713"/>
                <a:gd name="connsiteY1" fmla="*/ 206124 h 206124"/>
                <a:gd name="connsiteX2" fmla="*/ 86666 w 346713"/>
                <a:gd name="connsiteY2" fmla="*/ 0 h 206124"/>
                <a:gd name="connsiteX3" fmla="*/ 346713 w 346713"/>
                <a:gd name="connsiteY3" fmla="*/ 206124 h 20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13" h="206124">
                  <a:moveTo>
                    <a:pt x="346713" y="206124"/>
                  </a:moveTo>
                  <a:lnTo>
                    <a:pt x="0" y="206124"/>
                  </a:lnTo>
                  <a:lnTo>
                    <a:pt x="86666" y="0"/>
                  </a:lnTo>
                  <a:lnTo>
                    <a:pt x="346713" y="206124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17">
              <a:extLst>
                <a:ext uri="{FF2B5EF4-FFF2-40B4-BE49-F238E27FC236}">
                  <a16:creationId xmlns:a16="http://schemas.microsoft.com/office/drawing/2014/main" id="{09ADFC5E-3BBA-404B-A496-A4035DF5E859}"/>
                </a:ext>
              </a:extLst>
            </p:cNvPr>
            <p:cNvSpPr/>
            <p:nvPr/>
          </p:nvSpPr>
          <p:spPr>
            <a:xfrm rot="12431080">
              <a:off x="2802151" y="4740752"/>
              <a:ext cx="710669" cy="335543"/>
            </a:xfrm>
            <a:custGeom>
              <a:avLst/>
              <a:gdLst>
                <a:gd name="connsiteX0" fmla="*/ 710669 w 710669"/>
                <a:gd name="connsiteY0" fmla="*/ 176660 h 335543"/>
                <a:gd name="connsiteX1" fmla="*/ 0 w 710669"/>
                <a:gd name="connsiteY1" fmla="*/ 335543 h 335543"/>
                <a:gd name="connsiteX2" fmla="*/ 141082 w 710669"/>
                <a:gd name="connsiteY2" fmla="*/ 0 h 335543"/>
                <a:gd name="connsiteX3" fmla="*/ 487795 w 710669"/>
                <a:gd name="connsiteY3" fmla="*/ 0 h 335543"/>
                <a:gd name="connsiteX4" fmla="*/ 710669 w 710669"/>
                <a:gd name="connsiteY4" fmla="*/ 176660 h 33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669" h="335543">
                  <a:moveTo>
                    <a:pt x="710669" y="176660"/>
                  </a:moveTo>
                  <a:lnTo>
                    <a:pt x="0" y="335543"/>
                  </a:lnTo>
                  <a:lnTo>
                    <a:pt x="141082" y="0"/>
                  </a:lnTo>
                  <a:lnTo>
                    <a:pt x="487795" y="0"/>
                  </a:lnTo>
                  <a:lnTo>
                    <a:pt x="710669" y="17666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9" name="Freeform: Shape 19">
              <a:extLst>
                <a:ext uri="{FF2B5EF4-FFF2-40B4-BE49-F238E27FC236}">
                  <a16:creationId xmlns:a16="http://schemas.microsoft.com/office/drawing/2014/main" id="{56E90DCD-03FB-4E9A-BD40-5269E9ACF1B1}"/>
                </a:ext>
              </a:extLst>
            </p:cNvPr>
            <p:cNvSpPr/>
            <p:nvPr/>
          </p:nvSpPr>
          <p:spPr>
            <a:xfrm rot="4308689">
              <a:off x="2058980" y="2102772"/>
              <a:ext cx="1246227" cy="1580187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  <a:gd name="connsiteX0" fmla="*/ 0 w 1980696"/>
                <a:gd name="connsiteY0" fmla="*/ 1680311 h 1680311"/>
                <a:gd name="connsiteX1" fmla="*/ 1337031 w 1980696"/>
                <a:gd name="connsiteY1" fmla="*/ 0 h 1680311"/>
                <a:gd name="connsiteX2" fmla="*/ 1980696 w 1980696"/>
                <a:gd name="connsiteY2" fmla="*/ 1143817 h 1680311"/>
                <a:gd name="connsiteX3" fmla="*/ 1459417 w 1980696"/>
                <a:gd name="connsiteY3" fmla="*/ 1680311 h 1680311"/>
                <a:gd name="connsiteX4" fmla="*/ 0 w 1980696"/>
                <a:gd name="connsiteY4" fmla="*/ 1680311 h 1680311"/>
                <a:gd name="connsiteX0" fmla="*/ 0 w 1459417"/>
                <a:gd name="connsiteY0" fmla="*/ 1680311 h 1680311"/>
                <a:gd name="connsiteX1" fmla="*/ 1337031 w 1459417"/>
                <a:gd name="connsiteY1" fmla="*/ 0 h 1680311"/>
                <a:gd name="connsiteX2" fmla="*/ 1360698 w 1459417"/>
                <a:gd name="connsiteY2" fmla="*/ 208215 h 1680311"/>
                <a:gd name="connsiteX3" fmla="*/ 1459417 w 1459417"/>
                <a:gd name="connsiteY3" fmla="*/ 1680311 h 1680311"/>
                <a:gd name="connsiteX4" fmla="*/ 0 w 1459417"/>
                <a:gd name="connsiteY4" fmla="*/ 1680311 h 1680311"/>
                <a:gd name="connsiteX0" fmla="*/ 0 w 1360698"/>
                <a:gd name="connsiteY0" fmla="*/ 1680311 h 1688402"/>
                <a:gd name="connsiteX1" fmla="*/ 1337031 w 1360698"/>
                <a:gd name="connsiteY1" fmla="*/ 0 h 1688402"/>
                <a:gd name="connsiteX2" fmla="*/ 1360698 w 1360698"/>
                <a:gd name="connsiteY2" fmla="*/ 208215 h 1688402"/>
                <a:gd name="connsiteX3" fmla="*/ 278710 w 1360698"/>
                <a:gd name="connsiteY3" fmla="*/ 1688402 h 1688402"/>
                <a:gd name="connsiteX4" fmla="*/ 0 w 1360698"/>
                <a:gd name="connsiteY4" fmla="*/ 1680311 h 1688402"/>
                <a:gd name="connsiteX0" fmla="*/ 0 w 1360698"/>
                <a:gd name="connsiteY0" fmla="*/ 1680311 h 1698354"/>
                <a:gd name="connsiteX1" fmla="*/ 1337031 w 1360698"/>
                <a:gd name="connsiteY1" fmla="*/ 0 h 1698354"/>
                <a:gd name="connsiteX2" fmla="*/ 1360698 w 1360698"/>
                <a:gd name="connsiteY2" fmla="*/ 208215 h 1698354"/>
                <a:gd name="connsiteX3" fmla="*/ 415804 w 1360698"/>
                <a:gd name="connsiteY3" fmla="*/ 1698354 h 1698354"/>
                <a:gd name="connsiteX4" fmla="*/ 0 w 1360698"/>
                <a:gd name="connsiteY4" fmla="*/ 1680311 h 1698354"/>
                <a:gd name="connsiteX0" fmla="*/ 0 w 1360698"/>
                <a:gd name="connsiteY0" fmla="*/ 1556337 h 1574380"/>
                <a:gd name="connsiteX1" fmla="*/ 1226116 w 1360698"/>
                <a:gd name="connsiteY1" fmla="*/ 0 h 1574380"/>
                <a:gd name="connsiteX2" fmla="*/ 1360698 w 1360698"/>
                <a:gd name="connsiteY2" fmla="*/ 84241 h 1574380"/>
                <a:gd name="connsiteX3" fmla="*/ 415804 w 1360698"/>
                <a:gd name="connsiteY3" fmla="*/ 1574380 h 1574380"/>
                <a:gd name="connsiteX4" fmla="*/ 0 w 1360698"/>
                <a:gd name="connsiteY4" fmla="*/ 1556337 h 1574380"/>
                <a:gd name="connsiteX0" fmla="*/ 0 w 1303560"/>
                <a:gd name="connsiteY0" fmla="*/ 1556337 h 1574380"/>
                <a:gd name="connsiteX1" fmla="*/ 1226116 w 1303560"/>
                <a:gd name="connsiteY1" fmla="*/ 0 h 1574380"/>
                <a:gd name="connsiteX2" fmla="*/ 1303560 w 1303560"/>
                <a:gd name="connsiteY2" fmla="*/ 105569 h 1574380"/>
                <a:gd name="connsiteX3" fmla="*/ 415804 w 1303560"/>
                <a:gd name="connsiteY3" fmla="*/ 1574380 h 1574380"/>
                <a:gd name="connsiteX4" fmla="*/ 0 w 1303560"/>
                <a:gd name="connsiteY4" fmla="*/ 1556337 h 1574380"/>
                <a:gd name="connsiteX0" fmla="*/ 0 w 1246227"/>
                <a:gd name="connsiteY0" fmla="*/ 1580187 h 1580187"/>
                <a:gd name="connsiteX1" fmla="*/ 1168783 w 1246227"/>
                <a:gd name="connsiteY1" fmla="*/ 0 h 1580187"/>
                <a:gd name="connsiteX2" fmla="*/ 1246227 w 1246227"/>
                <a:gd name="connsiteY2" fmla="*/ 105569 h 1580187"/>
                <a:gd name="connsiteX3" fmla="*/ 358471 w 1246227"/>
                <a:gd name="connsiteY3" fmla="*/ 1574380 h 1580187"/>
                <a:gd name="connsiteX4" fmla="*/ 0 w 1246227"/>
                <a:gd name="connsiteY4" fmla="*/ 1580187 h 158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227" h="1580187">
                  <a:moveTo>
                    <a:pt x="0" y="1580187"/>
                  </a:moveTo>
                  <a:lnTo>
                    <a:pt x="1168783" y="0"/>
                  </a:lnTo>
                  <a:lnTo>
                    <a:pt x="1246227" y="105569"/>
                  </a:lnTo>
                  <a:lnTo>
                    <a:pt x="358471" y="1574380"/>
                  </a:lnTo>
                  <a:lnTo>
                    <a:pt x="0" y="1580187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Freeform: Shape 23">
              <a:extLst>
                <a:ext uri="{FF2B5EF4-FFF2-40B4-BE49-F238E27FC236}">
                  <a16:creationId xmlns:a16="http://schemas.microsoft.com/office/drawing/2014/main" id="{529D90B1-BC17-4168-A297-1DF303FB3C48}"/>
                </a:ext>
              </a:extLst>
            </p:cNvPr>
            <p:cNvSpPr/>
            <p:nvPr/>
          </p:nvSpPr>
          <p:spPr>
            <a:xfrm rot="17193105">
              <a:off x="4648324" y="3873318"/>
              <a:ext cx="243160" cy="406553"/>
            </a:xfrm>
            <a:custGeom>
              <a:avLst/>
              <a:gdLst>
                <a:gd name="connsiteX0" fmla="*/ 243160 w 243160"/>
                <a:gd name="connsiteY0" fmla="*/ 342071 h 406553"/>
                <a:gd name="connsiteX1" fmla="*/ 156493 w 243160"/>
                <a:gd name="connsiteY1" fmla="*/ 406553 h 406553"/>
                <a:gd name="connsiteX2" fmla="*/ 0 w 243160"/>
                <a:gd name="connsiteY2" fmla="*/ 0 h 406553"/>
                <a:gd name="connsiteX3" fmla="*/ 243160 w 243160"/>
                <a:gd name="connsiteY3" fmla="*/ 342071 h 40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160" h="406553">
                  <a:moveTo>
                    <a:pt x="243160" y="342071"/>
                  </a:moveTo>
                  <a:lnTo>
                    <a:pt x="156493" y="406553"/>
                  </a:lnTo>
                  <a:lnTo>
                    <a:pt x="0" y="0"/>
                  </a:lnTo>
                  <a:lnTo>
                    <a:pt x="243160" y="342071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C5DEA8E-5C03-42CC-987D-490297890048}"/>
                </a:ext>
              </a:extLst>
            </p:cNvPr>
            <p:cNvSpPr/>
            <p:nvPr/>
          </p:nvSpPr>
          <p:spPr>
            <a:xfrm rot="17193105">
              <a:off x="4152588" y="3654247"/>
              <a:ext cx="692798" cy="510610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Freeform: Shape 28">
              <a:extLst>
                <a:ext uri="{FF2B5EF4-FFF2-40B4-BE49-F238E27FC236}">
                  <a16:creationId xmlns:a16="http://schemas.microsoft.com/office/drawing/2014/main" id="{404E048B-9C67-4EC0-82E9-DC9D4AEE9703}"/>
                </a:ext>
              </a:extLst>
            </p:cNvPr>
            <p:cNvSpPr/>
            <p:nvPr/>
          </p:nvSpPr>
          <p:spPr>
            <a:xfrm rot="4308689">
              <a:off x="3831248" y="2441608"/>
              <a:ext cx="648657" cy="777553"/>
            </a:xfrm>
            <a:custGeom>
              <a:avLst/>
              <a:gdLst>
                <a:gd name="connsiteX0" fmla="*/ 0 w 648657"/>
                <a:gd name="connsiteY0" fmla="*/ 777553 h 777553"/>
                <a:gd name="connsiteX1" fmla="*/ 255474 w 648657"/>
                <a:gd name="connsiteY1" fmla="*/ 0 h 777553"/>
                <a:gd name="connsiteX2" fmla="*/ 648657 w 648657"/>
                <a:gd name="connsiteY2" fmla="*/ 713937 h 777553"/>
                <a:gd name="connsiteX3" fmla="*/ 0 w 648657"/>
                <a:gd name="connsiteY3" fmla="*/ 777553 h 77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8657" h="777553">
                  <a:moveTo>
                    <a:pt x="0" y="777553"/>
                  </a:moveTo>
                  <a:lnTo>
                    <a:pt x="255474" y="0"/>
                  </a:lnTo>
                  <a:lnTo>
                    <a:pt x="648657" y="713937"/>
                  </a:lnTo>
                  <a:lnTo>
                    <a:pt x="0" y="777553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EC82E52C-5E33-5942-8474-7ED4354EC95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405874" y="4835817"/>
            <a:ext cx="691688" cy="691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9" name="Picture Placeholder 3">
            <a:extLst>
              <a:ext uri="{FF2B5EF4-FFF2-40B4-BE49-F238E27FC236}">
                <a16:creationId xmlns:a16="http://schemas.microsoft.com/office/drawing/2014/main" id="{07EC0147-5BE6-9248-BF42-BD99608F459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405874" y="3271181"/>
            <a:ext cx="691688" cy="691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0" name="Picture Placeholder 3">
            <a:extLst>
              <a:ext uri="{FF2B5EF4-FFF2-40B4-BE49-F238E27FC236}">
                <a16:creationId xmlns:a16="http://schemas.microsoft.com/office/drawing/2014/main" id="{2B8E1942-1472-BC49-A624-3A31190A69E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7405874" y="1706545"/>
            <a:ext cx="691688" cy="6916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36" name="Straight Connector 35" descr="First divider line on slide">
            <a:extLst>
              <a:ext uri="{FF2B5EF4-FFF2-40B4-BE49-F238E27FC236}">
                <a16:creationId xmlns:a16="http://schemas.microsoft.com/office/drawing/2014/main" id="{6DFB56AF-75D4-4B38-B5A6-12AC8AD16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768283" y="2616579"/>
            <a:ext cx="2378687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 descr="Second divider line on slide">
            <a:extLst>
              <a:ext uri="{FF2B5EF4-FFF2-40B4-BE49-F238E27FC236}">
                <a16:creationId xmlns:a16="http://schemas.microsoft.com/office/drawing/2014/main" id="{571A0042-84F7-4FAD-9DB9-A5B53E5F0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768283" y="4109914"/>
            <a:ext cx="2378687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798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725BC56-C7B6-400F-80F9-3F968E2CAE0E}"/>
              </a:ext>
            </a:extLst>
          </p:cNvPr>
          <p:cNvGrpSpPr/>
          <p:nvPr userDrawn="1"/>
        </p:nvGrpSpPr>
        <p:grpSpPr>
          <a:xfrm>
            <a:off x="3383603" y="1013721"/>
            <a:ext cx="7749965" cy="5100743"/>
            <a:chOff x="510812" y="938373"/>
            <a:chExt cx="8073393" cy="5313612"/>
          </a:xfrm>
        </p:grpSpPr>
        <p:sp>
          <p:nvSpPr>
            <p:cNvPr id="44" name="Rounded Rectangle 15">
              <a:extLst>
                <a:ext uri="{FF2B5EF4-FFF2-40B4-BE49-F238E27FC236}">
                  <a16:creationId xmlns:a16="http://schemas.microsoft.com/office/drawing/2014/main" id="{1EC806EC-A1B2-4893-9504-1D7FFE8E238F}"/>
                </a:ext>
              </a:extLst>
            </p:cNvPr>
            <p:cNvSpPr/>
            <p:nvPr/>
          </p:nvSpPr>
          <p:spPr>
            <a:xfrm>
              <a:off x="877709" y="938373"/>
              <a:ext cx="7339600" cy="5234482"/>
            </a:xfrm>
            <a:prstGeom prst="round2SameRect">
              <a:avLst>
                <a:gd name="adj1" fmla="val 560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45" name="Rounded Rectangle 15">
              <a:extLst>
                <a:ext uri="{FF2B5EF4-FFF2-40B4-BE49-F238E27FC236}">
                  <a16:creationId xmlns:a16="http://schemas.microsoft.com/office/drawing/2014/main" id="{535A1B12-6F16-41A0-A6B1-4AD0CCB5A081}"/>
                </a:ext>
              </a:extLst>
            </p:cNvPr>
            <p:cNvSpPr/>
            <p:nvPr/>
          </p:nvSpPr>
          <p:spPr>
            <a:xfrm>
              <a:off x="930758" y="995668"/>
              <a:ext cx="7233502" cy="5177187"/>
            </a:xfrm>
            <a:prstGeom prst="round2SameRect">
              <a:avLst>
                <a:gd name="adj1" fmla="val 4499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79B244F-CF81-4500-A78E-495ABA6828BA}"/>
                </a:ext>
              </a:extLst>
            </p:cNvPr>
            <p:cNvSpPr/>
            <p:nvPr/>
          </p:nvSpPr>
          <p:spPr>
            <a:xfrm rot="16200000">
              <a:off x="2264894" y="295974"/>
              <a:ext cx="4565229" cy="6599909"/>
            </a:xfrm>
            <a:prstGeom prst="roundRect">
              <a:avLst>
                <a:gd name="adj" fmla="val 1476"/>
              </a:avLst>
            </a:prstGeom>
            <a:solidFill>
              <a:schemeClr val="bg1"/>
            </a:solidFill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7" name="Rounded Rectangle 15">
              <a:extLst>
                <a:ext uri="{FF2B5EF4-FFF2-40B4-BE49-F238E27FC236}">
                  <a16:creationId xmlns:a16="http://schemas.microsoft.com/office/drawing/2014/main" id="{EE88F157-E260-486F-937E-C18428699861}"/>
                </a:ext>
              </a:extLst>
            </p:cNvPr>
            <p:cNvSpPr/>
            <p:nvPr/>
          </p:nvSpPr>
          <p:spPr>
            <a:xfrm rot="10800000">
              <a:off x="510812" y="5998253"/>
              <a:ext cx="8073393" cy="2489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48" name="Rounded Rectangle 15">
              <a:extLst>
                <a:ext uri="{FF2B5EF4-FFF2-40B4-BE49-F238E27FC236}">
                  <a16:creationId xmlns:a16="http://schemas.microsoft.com/office/drawing/2014/main" id="{F736AFAF-44AD-47CE-A63B-210102A4BF0B}"/>
                </a:ext>
              </a:extLst>
            </p:cNvPr>
            <p:cNvSpPr/>
            <p:nvPr userDrawn="1"/>
          </p:nvSpPr>
          <p:spPr>
            <a:xfrm>
              <a:off x="3668019" y="6206338"/>
              <a:ext cx="1758981" cy="45647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31000"/>
                  </a:schemeClr>
                </a:gs>
              </a:gsLst>
              <a:lin ang="16200000" scaled="0"/>
            </a:gra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6457E-3660-4E80-82BC-8894D701DEE9}"/>
                </a:ext>
              </a:extLst>
            </p:cNvPr>
            <p:cNvSpPr/>
            <p:nvPr/>
          </p:nvSpPr>
          <p:spPr>
            <a:xfrm rot="16200000">
              <a:off x="4660498" y="1119143"/>
              <a:ext cx="48680" cy="486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0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8230416-7E55-4CB0-9548-491BA471E9E8}"/>
                </a:ext>
              </a:extLst>
            </p:cNvPr>
            <p:cNvSpPr/>
            <p:nvPr/>
          </p:nvSpPr>
          <p:spPr>
            <a:xfrm rot="16200000">
              <a:off x="4505961" y="1106017"/>
              <a:ext cx="83096" cy="8309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E3C1810-AD4F-4393-928E-CFA8053A2CC2}"/>
                </a:ext>
              </a:extLst>
            </p:cNvPr>
            <p:cNvSpPr/>
            <p:nvPr/>
          </p:nvSpPr>
          <p:spPr>
            <a:xfrm rot="16200000">
              <a:off x="4524686" y="1124741"/>
              <a:ext cx="45647" cy="456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noProof="0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951603" cy="2196235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429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096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763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Emphasized text can go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1EA41E-F6C4-484F-95E9-42978FF216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92796" y="1376357"/>
            <a:ext cx="6333545" cy="4379625"/>
          </a:xfrm>
          <a:prstGeom prst="roundRect">
            <a:avLst>
              <a:gd name="adj" fmla="val 13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and Drop Image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5FD3B7C-17C6-4327-986C-A8A6D6EC1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3509766"/>
            <a:ext cx="2951163" cy="232270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36286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Imag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139FC94F-AE30-1048-843A-295FA302AC56}"/>
              </a:ext>
            </a:extLst>
          </p:cNvPr>
          <p:cNvSpPr>
            <a:spLocks noChangeAspect="1"/>
          </p:cNvSpPr>
          <p:nvPr userDrawn="1"/>
        </p:nvSpPr>
        <p:spPr>
          <a:xfrm>
            <a:off x="8294151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37F3B8-BD34-EA4F-A1C0-4006B373159E}"/>
              </a:ext>
            </a:extLst>
          </p:cNvPr>
          <p:cNvSpPr>
            <a:spLocks noChangeAspect="1"/>
          </p:cNvSpPr>
          <p:nvPr userDrawn="1"/>
        </p:nvSpPr>
        <p:spPr>
          <a:xfrm>
            <a:off x="5345060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A1CF33D-645D-E940-8FF4-6178A32A19A2}"/>
              </a:ext>
            </a:extLst>
          </p:cNvPr>
          <p:cNvSpPr>
            <a:spLocks noChangeAspect="1"/>
          </p:cNvSpPr>
          <p:nvPr userDrawn="1"/>
        </p:nvSpPr>
        <p:spPr>
          <a:xfrm>
            <a:off x="2398763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1452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0543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69634" y="4683647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71453" y="3926335"/>
            <a:ext cx="2160587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0543" y="3926335"/>
            <a:ext cx="2160588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969635" y="3926335"/>
            <a:ext cx="2160587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4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D16A0-27CF-480C-8ADD-7BB99E0031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06B6D0B6-0884-CD46-A1B0-9FED03C2262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724708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BAAC12A0-90C3-984B-A8FC-7EB4AA432E3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672402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51565942-8816-734B-BEEE-1258F13B66DA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621493" y="2358090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23" name="Straight Connector 22" descr="First divider line on slide">
            <a:extLst>
              <a:ext uri="{FF2B5EF4-FFF2-40B4-BE49-F238E27FC236}">
                <a16:creationId xmlns:a16="http://schemas.microsoft.com/office/drawing/2014/main" id="{6662760C-CBD5-4072-A5AC-2AC3DFF41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626292" y="2033542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 descr="Second divider line on slide">
            <a:extLst>
              <a:ext uri="{FF2B5EF4-FFF2-40B4-BE49-F238E27FC236}">
                <a16:creationId xmlns:a16="http://schemas.microsoft.com/office/drawing/2014/main" id="{1E0F6676-ECF9-4320-A187-9C308A86D9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575384" y="2033542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2002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E6E9DC6E-6F00-46BA-B990-095D92A3588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0706" y="1579984"/>
            <a:ext cx="4348065" cy="4348065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21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76D2E128-93A5-440C-A234-55AC27F90F8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9330" y="1754721"/>
            <a:ext cx="3998591" cy="399859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21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315814FC-F14E-4ECD-A97E-869936E55DF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38481" y="2193897"/>
            <a:ext cx="3120238" cy="3120238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21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A8E117AC-4076-4663-96EA-12A984AAA63A}"/>
              </a:ext>
            </a:extLst>
          </p:cNvPr>
          <p:cNvSpPr/>
          <p:nvPr userDrawn="1"/>
        </p:nvSpPr>
        <p:spPr>
          <a:xfrm>
            <a:off x="4740115" y="2772299"/>
            <a:ext cx="494967" cy="1963434"/>
          </a:xfrm>
          <a:custGeom>
            <a:avLst/>
            <a:gdLst>
              <a:gd name="connsiteX0" fmla="*/ 258706 w 494967"/>
              <a:gd name="connsiteY0" fmla="*/ 0 h 1963434"/>
              <a:gd name="connsiteX1" fmla="*/ 324121 w 494967"/>
              <a:gd name="connsiteY1" fmla="*/ 135794 h 1963434"/>
              <a:gd name="connsiteX2" fmla="*/ 494967 w 494967"/>
              <a:gd name="connsiteY2" fmla="*/ 982025 h 1963434"/>
              <a:gd name="connsiteX3" fmla="*/ 324121 w 494967"/>
              <a:gd name="connsiteY3" fmla="*/ 1828257 h 1963434"/>
              <a:gd name="connsiteX4" fmla="*/ 259003 w 494967"/>
              <a:gd name="connsiteY4" fmla="*/ 1963434 h 1963434"/>
              <a:gd name="connsiteX5" fmla="*/ 241238 w 494967"/>
              <a:gd name="connsiteY5" fmla="*/ 1934192 h 1963434"/>
              <a:gd name="connsiteX6" fmla="*/ 0 w 494967"/>
              <a:gd name="connsiteY6" fmla="*/ 981472 h 1963434"/>
              <a:gd name="connsiteX7" fmla="*/ 241238 w 494967"/>
              <a:gd name="connsiteY7" fmla="*/ 28753 h 196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967" h="1963434">
                <a:moveTo>
                  <a:pt x="258706" y="0"/>
                </a:moveTo>
                <a:lnTo>
                  <a:pt x="324121" y="135794"/>
                </a:lnTo>
                <a:cubicBezTo>
                  <a:pt x="434133" y="395891"/>
                  <a:pt x="494967" y="681854"/>
                  <a:pt x="494967" y="982025"/>
                </a:cubicBezTo>
                <a:cubicBezTo>
                  <a:pt x="494967" y="1282196"/>
                  <a:pt x="434133" y="1568159"/>
                  <a:pt x="324121" y="1828257"/>
                </a:cubicBezTo>
                <a:lnTo>
                  <a:pt x="259003" y="1963434"/>
                </a:lnTo>
                <a:lnTo>
                  <a:pt x="241238" y="1934192"/>
                </a:lnTo>
                <a:cubicBezTo>
                  <a:pt x="87390" y="1650983"/>
                  <a:pt x="0" y="1326433"/>
                  <a:pt x="0" y="981472"/>
                </a:cubicBezTo>
                <a:cubicBezTo>
                  <a:pt x="0" y="636511"/>
                  <a:pt x="87390" y="311961"/>
                  <a:pt x="241238" y="28753"/>
                </a:cubicBezTo>
                <a:close/>
              </a:path>
            </a:pathLst>
          </a:custGeom>
          <a:pattFill prst="dk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3BA9298-2BC7-49EF-BEB7-E71095424207}"/>
              </a:ext>
            </a:extLst>
          </p:cNvPr>
          <p:cNvSpPr/>
          <p:nvPr userDrawn="1"/>
        </p:nvSpPr>
        <p:spPr>
          <a:xfrm>
            <a:off x="8245937" y="2863999"/>
            <a:ext cx="491664" cy="1780035"/>
          </a:xfrm>
          <a:custGeom>
            <a:avLst/>
            <a:gdLst>
              <a:gd name="connsiteX0" fmla="*/ 279162 w 491664"/>
              <a:gd name="connsiteY0" fmla="*/ 0 h 1780035"/>
              <a:gd name="connsiteX1" fmla="*/ 334593 w 491664"/>
              <a:gd name="connsiteY1" fmla="*/ 115068 h 1780035"/>
              <a:gd name="connsiteX2" fmla="*/ 491664 w 491664"/>
              <a:gd name="connsiteY2" fmla="*/ 893069 h 1780035"/>
              <a:gd name="connsiteX3" fmla="*/ 334593 w 491664"/>
              <a:gd name="connsiteY3" fmla="*/ 1671070 h 1780035"/>
              <a:gd name="connsiteX4" fmla="*/ 282102 w 491664"/>
              <a:gd name="connsiteY4" fmla="*/ 1780035 h 1780035"/>
              <a:gd name="connsiteX5" fmla="*/ 265807 w 491664"/>
              <a:gd name="connsiteY5" fmla="*/ 1758245 h 1780035"/>
              <a:gd name="connsiteX6" fmla="*/ 0 w 491664"/>
              <a:gd name="connsiteY6" fmla="*/ 888052 h 1780035"/>
              <a:gd name="connsiteX7" fmla="*/ 265807 w 491664"/>
              <a:gd name="connsiteY7" fmla="*/ 17859 h 178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1664" h="1780035">
                <a:moveTo>
                  <a:pt x="279162" y="0"/>
                </a:moveTo>
                <a:lnTo>
                  <a:pt x="334593" y="115068"/>
                </a:lnTo>
                <a:cubicBezTo>
                  <a:pt x="435735" y="354195"/>
                  <a:pt x="491664" y="617100"/>
                  <a:pt x="491664" y="893069"/>
                </a:cubicBezTo>
                <a:cubicBezTo>
                  <a:pt x="491664" y="1169038"/>
                  <a:pt x="435735" y="1431944"/>
                  <a:pt x="334593" y="1671070"/>
                </a:cubicBezTo>
                <a:lnTo>
                  <a:pt x="282102" y="1780035"/>
                </a:lnTo>
                <a:lnTo>
                  <a:pt x="265807" y="1758245"/>
                </a:lnTo>
                <a:cubicBezTo>
                  <a:pt x="97991" y="1509844"/>
                  <a:pt x="0" y="1210391"/>
                  <a:pt x="0" y="888052"/>
                </a:cubicBezTo>
                <a:cubicBezTo>
                  <a:pt x="0" y="565713"/>
                  <a:pt x="97991" y="266261"/>
                  <a:pt x="265807" y="17859"/>
                </a:cubicBezTo>
                <a:close/>
              </a:path>
            </a:pathLst>
          </a:custGeom>
          <a:pattFill prst="dkUpDiag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850331C-9383-4367-8C09-8FBE227C98B4}"/>
              </a:ext>
            </a:extLst>
          </p:cNvPr>
          <p:cNvSpPr/>
          <p:nvPr userDrawn="1"/>
        </p:nvSpPr>
        <p:spPr>
          <a:xfrm rot="6973557">
            <a:off x="9799840" y="198216"/>
            <a:ext cx="748251" cy="780669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5AADDFA-0151-46BA-B788-3C5B8FC5B5FD}"/>
              </a:ext>
            </a:extLst>
          </p:cNvPr>
          <p:cNvSpPr/>
          <p:nvPr userDrawn="1"/>
        </p:nvSpPr>
        <p:spPr>
          <a:xfrm rot="5483574">
            <a:off x="9854193" y="80859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C98EDD7-AC10-482C-9B0F-9EE170C1F8C4}"/>
              </a:ext>
            </a:extLst>
          </p:cNvPr>
          <p:cNvSpPr/>
          <p:nvPr userDrawn="1"/>
        </p:nvSpPr>
        <p:spPr>
          <a:xfrm rot="14199158">
            <a:off x="10161654" y="-236402"/>
            <a:ext cx="1957093" cy="1399810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6C6BDBB-2B70-456D-86FB-0A63D587A509}"/>
              </a:ext>
            </a:extLst>
          </p:cNvPr>
          <p:cNvSpPr/>
          <p:nvPr userDrawn="1"/>
        </p:nvSpPr>
        <p:spPr>
          <a:xfrm rot="14235708">
            <a:off x="11753205" y="112024"/>
            <a:ext cx="332291" cy="247882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  <a:gd name="connsiteX0" fmla="*/ 0 w 1449157"/>
              <a:gd name="connsiteY0" fmla="*/ 282705 h 1363743"/>
              <a:gd name="connsiteX1" fmla="*/ 858544 w 1449157"/>
              <a:gd name="connsiteY1" fmla="*/ 0 h 1363743"/>
              <a:gd name="connsiteX2" fmla="*/ 1449157 w 1449157"/>
              <a:gd name="connsiteY2" fmla="*/ 715834 h 1363743"/>
              <a:gd name="connsiteX3" fmla="*/ 1012700 w 1449157"/>
              <a:gd name="connsiteY3" fmla="*/ 1363743 h 1363743"/>
              <a:gd name="connsiteX4" fmla="*/ 172487 w 1449157"/>
              <a:gd name="connsiteY4" fmla="*/ 1185022 h 1363743"/>
              <a:gd name="connsiteX5" fmla="*/ 0 w 1449157"/>
              <a:gd name="connsiteY5" fmla="*/ 282705 h 1363743"/>
              <a:gd name="connsiteX0" fmla="*/ 0 w 1449157"/>
              <a:gd name="connsiteY0" fmla="*/ 0 h 1081038"/>
              <a:gd name="connsiteX1" fmla="*/ 1449157 w 1449157"/>
              <a:gd name="connsiteY1" fmla="*/ 433129 h 1081038"/>
              <a:gd name="connsiteX2" fmla="*/ 1012700 w 1449157"/>
              <a:gd name="connsiteY2" fmla="*/ 1081038 h 1081038"/>
              <a:gd name="connsiteX3" fmla="*/ 172487 w 1449157"/>
              <a:gd name="connsiteY3" fmla="*/ 902317 h 1081038"/>
              <a:gd name="connsiteX4" fmla="*/ 0 w 1449157"/>
              <a:gd name="connsiteY4" fmla="*/ 0 h 108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D294FD8-6E9C-409A-81F3-C1E9BE998524}"/>
              </a:ext>
            </a:extLst>
          </p:cNvPr>
          <p:cNvSpPr/>
          <p:nvPr userDrawn="1"/>
        </p:nvSpPr>
        <p:spPr>
          <a:xfrm rot="13336516">
            <a:off x="137666" y="5349121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9CE551E-3C50-4DFC-B1F0-E75C36EB546C}"/>
              </a:ext>
            </a:extLst>
          </p:cNvPr>
          <p:cNvSpPr/>
          <p:nvPr userDrawn="1"/>
        </p:nvSpPr>
        <p:spPr>
          <a:xfrm rot="5738060">
            <a:off x="100722" y="596209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A30495D-C647-4038-8E7F-16125414CE5D}"/>
              </a:ext>
            </a:extLst>
          </p:cNvPr>
          <p:cNvSpPr/>
          <p:nvPr userDrawn="1"/>
        </p:nvSpPr>
        <p:spPr>
          <a:xfrm rot="8291645">
            <a:off x="10081798" y="798094"/>
            <a:ext cx="371360" cy="273702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87EAD8B-C2A9-4ED7-BA79-62CE2E5D80F9}"/>
              </a:ext>
            </a:extLst>
          </p:cNvPr>
          <p:cNvSpPr/>
          <p:nvPr userDrawn="1"/>
        </p:nvSpPr>
        <p:spPr>
          <a:xfrm rot="3693105">
            <a:off x="270909" y="5041123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C614E990-EC62-437B-ADF0-038FF35A262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4343" y="2505766"/>
            <a:ext cx="3374987" cy="885825"/>
          </a:xfrm>
        </p:spPr>
        <p:txBody>
          <a:bodyPr anchor="ctr"/>
          <a:lstStyle>
            <a:lvl1pPr marL="0" indent="0" algn="ctr">
              <a:buNone/>
              <a:defRPr sz="8000" b="1">
                <a:latin typeface="+mj-lt"/>
              </a:defRPr>
            </a:lvl1pPr>
            <a:lvl2pPr marL="266700" indent="0">
              <a:buNone/>
              <a:defRPr sz="8000">
                <a:latin typeface="+mj-lt"/>
              </a:defRPr>
            </a:lvl2pPr>
            <a:lvl3pPr marL="542925" indent="0">
              <a:buNone/>
              <a:defRPr sz="8000">
                <a:latin typeface="+mj-lt"/>
              </a:defRPr>
            </a:lvl3pPr>
            <a:lvl4pPr marL="809625" indent="0">
              <a:buNone/>
              <a:defRPr sz="8000">
                <a:latin typeface="+mj-lt"/>
              </a:defRPr>
            </a:lvl4pPr>
            <a:lvl5pPr marL="1076325" indent="0">
              <a:buNone/>
              <a:defRPr sz="8000">
                <a:latin typeface="+mj-lt"/>
              </a:defRPr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A6926E00-3D05-4600-B7E9-74F56D038A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12968" y="2505766"/>
            <a:ext cx="3025513" cy="885825"/>
          </a:xfrm>
        </p:spPr>
        <p:txBody>
          <a:bodyPr anchor="ctr"/>
          <a:lstStyle>
            <a:lvl1pPr marL="0" indent="0" algn="ctr">
              <a:buNone/>
              <a:defRPr sz="8000" b="1" i="0"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56EA1CAB-F73E-42AE-AC55-B00392B4926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737600" y="2490630"/>
            <a:ext cx="2090738" cy="900962"/>
          </a:xfrm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8000" b="1" i="0" dirty="0">
                <a:latin typeface="+mj-lt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34357700-1BDF-40C0-BFE9-5F837ADED4A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820138" y="4015478"/>
            <a:ext cx="2489200" cy="1012825"/>
          </a:xfrm>
        </p:spPr>
        <p:txBody>
          <a:bodyPr/>
          <a:lstStyle>
            <a:lvl1pPr marL="0" indent="0" algn="ctr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A3F3E97F-9A21-4431-909B-D1E580B19F1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481124" y="4015478"/>
            <a:ext cx="2489200" cy="1011238"/>
          </a:xfrm>
        </p:spPr>
        <p:txBody>
          <a:bodyPr/>
          <a:lstStyle>
            <a:lvl1pPr marL="0" indent="0" algn="ctr">
              <a:buNone/>
              <a:defRPr/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2445CEA3-6928-4E8E-8E52-B7043F3580D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737600" y="4015478"/>
            <a:ext cx="2090738" cy="1012825"/>
          </a:xfrm>
        </p:spPr>
        <p:txBody>
          <a:bodyPr/>
          <a:lstStyle>
            <a:lvl1pPr marL="0" indent="0" algn="ctr">
              <a:buNone/>
              <a:defRPr/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noProof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1597925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AAF5B5B-E896-400A-9E43-EAF605A0AC8B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A2F5A3D-36C4-4B97-A62C-2AEA3B6FC1CF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B474E17-6556-4551-AD1B-351EE2DA98E0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860E6D1-2C9F-477C-AE22-BFF5ADE85C60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5EC6C60-C605-4022-9718-ED56F34D6448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F47BB28-400F-4C54-ADDA-0055CEB6593B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386F148-99E1-4ED6-B4DA-151A6DB27D67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A0565DA-6430-4984-ACB6-E7FACACC71AF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DE18DFF-F9E6-4839-817B-4DD871CEAE6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0038A3A-7324-4606-9C92-00C9AB1759F4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C0291BA-50C5-406F-B24E-14C9CAF652D7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52EBA81-38BC-4DF6-93C3-4A1A02FD2789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AF80622-5597-45AD-92C3-2C4C3797720A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833793E-EB91-43B4-8444-36ADD2A48E55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472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EA7B8348-A00A-4AAE-B1F6-924515577B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0000" y="1581663"/>
            <a:ext cx="5472000" cy="4608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521CFCD-C079-4019-942D-035558CAFC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151785"/>
            <a:ext cx="5483998" cy="354868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9848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70BDE6F-3ADC-465D-A1D5-2E3FEE5E3685}"/>
              </a:ext>
            </a:extLst>
          </p:cNvPr>
          <p:cNvSpPr/>
          <p:nvPr userDrawn="1"/>
        </p:nvSpPr>
        <p:spPr>
          <a:xfrm rot="4308689">
            <a:off x="9605830" y="-345925"/>
            <a:ext cx="2706415" cy="2832124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31999" y="6188628"/>
            <a:ext cx="8784941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3B7A27A-7EBF-4E8D-A115-E66CB9FAB63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319756"/>
            <a:ext cx="0" cy="436984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FFAC39-59BE-48F2-AD63-62BEFC00B1D5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0" y="3504678"/>
            <a:ext cx="113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A965502-3EB0-4B3F-B1BD-4A4FCF7FFB4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2000" y="951013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C18A1C3D-3A6C-4F03-9E67-CC675C5FE3B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6000" y="5857570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469CF172-1F46-411E-B0E1-B0220CFB3D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3187823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BD9E85DB-9B95-40F2-9F0B-3D21BC9DCD8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92001" y="3187823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</p:spTree>
    <p:extLst>
      <p:ext uri="{BB962C8B-B14F-4D97-AF65-F5344CB8AC3E}">
        <p14:creationId xmlns:p14="http://schemas.microsoft.com/office/powerpoint/2010/main" val="10444708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396" y="2463936"/>
            <a:ext cx="3726003" cy="3314545"/>
          </a:xfrm>
          <a:prstGeom prst="rightArrowCallout">
            <a:avLst>
              <a:gd name="adj1" fmla="val 50000"/>
              <a:gd name="adj2" fmla="val 25000"/>
              <a:gd name="adj3" fmla="val 15421"/>
              <a:gd name="adj4" fmla="val 80487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13985" y="2463801"/>
            <a:ext cx="3726469" cy="3314200"/>
          </a:xfrm>
          <a:prstGeom prst="rightArrowCallout">
            <a:avLst>
              <a:gd name="adj1" fmla="val 50000"/>
              <a:gd name="adj2" fmla="val 25000"/>
              <a:gd name="adj3" fmla="val 16186"/>
              <a:gd name="adj4" fmla="val 80493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83985" y="2463801"/>
            <a:ext cx="2963619" cy="331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9D1B9-1C3A-4397-B3B4-9A921D6415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4F049D-3C57-44BB-ACE2-1363AF36D9E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4236" y="1647240"/>
            <a:ext cx="2975578" cy="648000"/>
          </a:xfrm>
          <a:ln>
            <a:solidFill>
              <a:schemeClr val="accent1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9B793F-A64B-475C-96F3-FB40100E01E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08336" y="1647040"/>
            <a:ext cx="2975578" cy="648000"/>
          </a:xfrm>
          <a:ln>
            <a:solidFill>
              <a:schemeClr val="accent2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EF53567-5287-43FB-B07E-A12F3AEEDB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83986" y="1647240"/>
            <a:ext cx="2975578" cy="648000"/>
          </a:xfrm>
          <a:ln>
            <a:solidFill>
              <a:schemeClr val="accent3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</p:spTree>
    <p:extLst>
      <p:ext uri="{BB962C8B-B14F-4D97-AF65-F5344CB8AC3E}">
        <p14:creationId xmlns:p14="http://schemas.microsoft.com/office/powerpoint/2010/main" val="37557335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158F80-0C1A-4B9E-9335-A5A0015187F7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23DA611-B88C-4D7E-82A4-5E4CA9DC2E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129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180A0FA4-75CD-4A61-AA79-9C3C5F97ED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EBB89A53-1B07-4560-B98E-03BECDB832C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2D34AD8-D83D-4409-A418-C00840A085A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EAA6A46-63F3-49A5-8E0B-758176E4429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051A6E-4868-4F3F-93DB-AD07020E934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771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1519886-189E-4C69-AEED-FD9BDD3E56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F084DDF-04EE-46A9-9F77-D5FD94D1B5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743DE8AB-BF74-4CC9-AD19-8BBBF44867A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2ECC5C24-2CE5-491E-89DC-F9C5AE98B06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DB0F187-5781-4076-B761-264B1C683A6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B2E776B2-D388-4243-80AE-BD8AF47C8AA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79F3A104-EDC0-4A25-9585-3F9F8C1022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23DA3E7C-9F0E-4A57-B6EA-C01C72788E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A8ABC110-DC97-4A71-9A16-67581EAC989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81058125-332B-41A7-BCD5-72CAE3F9F97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32DE8FD-6391-4094-BAEC-CC0836CC67E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C53C0F3-9308-422B-BC6E-1ACA5029027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06DFFA03-9EA6-4F70-9519-AB1361BAF7C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49CD8693-3557-4241-BB88-518160D989C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884DF69-4936-4F90-BFB8-ED04A228DA22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0804F61-8052-4AD8-8370-ED72B261BC2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3F370F-A9EC-477E-BED7-BF4E875274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687ADD-FE6C-441E-991F-E71EA0572C3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5E0252B4-80AE-40E9-BA32-6EDAAC62521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8A807DF0-23B6-4B83-B3F6-8D0BE9A851F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9" name="Text Placeholder 3">
            <a:extLst>
              <a:ext uri="{FF2B5EF4-FFF2-40B4-BE49-F238E27FC236}">
                <a16:creationId xmlns:a16="http://schemas.microsoft.com/office/drawing/2014/main" id="{F3591345-36C8-481A-AD5B-5F69B03D1710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noFill/>
          <a:ln>
            <a:noFill/>
          </a:ln>
        </p:spPr>
        <p:txBody>
          <a:bodyPr tIns="36000" anchor="t"/>
          <a:lstStyle>
            <a:lvl1pPr marL="0" indent="0" algn="ctr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50" name="Text Placeholder 36">
            <a:extLst>
              <a:ext uri="{FF2B5EF4-FFF2-40B4-BE49-F238E27FC236}">
                <a16:creationId xmlns:a16="http://schemas.microsoft.com/office/drawing/2014/main" id="{954C0732-1924-4A1B-9272-95C51D0B36F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395728" y="2531196"/>
            <a:ext cx="1724394" cy="18580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</p:spTree>
    <p:extLst>
      <p:ext uri="{BB962C8B-B14F-4D97-AF65-F5344CB8AC3E}">
        <p14:creationId xmlns:p14="http://schemas.microsoft.com/office/powerpoint/2010/main" val="906707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0113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8426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6739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5052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0113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48426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56739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65052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1800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089E01F-0C47-4C6A-A9A8-A1A7E470F31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17088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62540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533714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442027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B765F5D3-7CB7-4E55-8217-E9EEA9F2945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350340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Picture Placeholder 22">
            <a:extLst>
              <a:ext uri="{FF2B5EF4-FFF2-40B4-BE49-F238E27FC236}">
                <a16:creationId xmlns:a16="http://schemas.microsoft.com/office/drawing/2014/main" id="{8CB2CA38-4C7F-4D6B-9B34-606F1A007A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25865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DA42CA-D117-4AF7-9FEC-03EB2BBB75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3363" y="3925888"/>
            <a:ext cx="1800000" cy="504825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F9CEF5A-8DCE-4156-9138-C113C0D3A79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973363" y="4505325"/>
            <a:ext cx="1800000" cy="900113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Title</a:t>
            </a:r>
          </a:p>
        </p:txBody>
      </p:sp>
      <p:cxnSp>
        <p:nvCxnSpPr>
          <p:cNvPr id="28" name="Straight Connector 27" descr="First divder line on slide">
            <a:extLst>
              <a:ext uri="{FF2B5EF4-FFF2-40B4-BE49-F238E27FC236}">
                <a16:creationId xmlns:a16="http://schemas.microsoft.com/office/drawing/2014/main" id="{CA251B6D-7A6C-4D1C-9EA2-6FB7576DB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285956" y="2166417"/>
            <a:ext cx="0" cy="252516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 descr="Second divder line on slide">
            <a:extLst>
              <a:ext uri="{FF2B5EF4-FFF2-40B4-BE49-F238E27FC236}">
                <a16:creationId xmlns:a16="http://schemas.microsoft.com/office/drawing/2014/main" id="{85886762-068D-483A-B5DB-17701376B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194268" y="2166417"/>
            <a:ext cx="0" cy="252516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 descr="Third divder line on slide">
            <a:extLst>
              <a:ext uri="{FF2B5EF4-FFF2-40B4-BE49-F238E27FC236}">
                <a16:creationId xmlns:a16="http://schemas.microsoft.com/office/drawing/2014/main" id="{42D88698-9E20-42D0-B1E7-638ABA8AA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02580" y="2166417"/>
            <a:ext cx="0" cy="252516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 descr="Fourth divder line on slide">
            <a:extLst>
              <a:ext uri="{FF2B5EF4-FFF2-40B4-BE49-F238E27FC236}">
                <a16:creationId xmlns:a16="http://schemas.microsoft.com/office/drawing/2014/main" id="{11540BBA-4645-443F-A379-4C6A8F096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10892" y="2166417"/>
            <a:ext cx="0" cy="252516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 descr="Fifth divder line on slide">
            <a:extLst>
              <a:ext uri="{FF2B5EF4-FFF2-40B4-BE49-F238E27FC236}">
                <a16:creationId xmlns:a16="http://schemas.microsoft.com/office/drawing/2014/main" id="{91920D82-94FF-45BE-B8F9-9DAB94874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919204" y="2166417"/>
            <a:ext cx="0" cy="252516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5105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 Header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83AF15-88E9-4D75-9D5E-7E4924887E91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B18E46-480F-48E8-9675-259D3D06A00D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4" y="86714"/>
            <a:ext cx="6009285" cy="6684572"/>
          </a:xfr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86714"/>
            <a:ext cx="6009287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4152672"/>
            <a:ext cx="6009287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noProof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47435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29137C9-7B18-454C-AB56-2B4631DFE59D}"/>
              </a:ext>
            </a:extLst>
          </p:cNvPr>
          <p:cNvSpPr/>
          <p:nvPr userDrawn="1"/>
        </p:nvSpPr>
        <p:spPr>
          <a:xfrm rot="14199158">
            <a:off x="10161654" y="-236402"/>
            <a:ext cx="1957093" cy="1399810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6973557">
            <a:off x="9799840" y="198216"/>
            <a:ext cx="748251" cy="780669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5483574">
            <a:off x="9854193" y="80859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ACAC53-33A6-4BBC-8C68-0C56D0B39F57}"/>
              </a:ext>
            </a:extLst>
          </p:cNvPr>
          <p:cNvSpPr/>
          <p:nvPr userDrawn="1"/>
        </p:nvSpPr>
        <p:spPr>
          <a:xfrm rot="14235708">
            <a:off x="11753205" y="112024"/>
            <a:ext cx="332291" cy="247882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  <a:gd name="connsiteX0" fmla="*/ 0 w 1449157"/>
              <a:gd name="connsiteY0" fmla="*/ 282705 h 1363743"/>
              <a:gd name="connsiteX1" fmla="*/ 858544 w 1449157"/>
              <a:gd name="connsiteY1" fmla="*/ 0 h 1363743"/>
              <a:gd name="connsiteX2" fmla="*/ 1449157 w 1449157"/>
              <a:gd name="connsiteY2" fmla="*/ 715834 h 1363743"/>
              <a:gd name="connsiteX3" fmla="*/ 1012700 w 1449157"/>
              <a:gd name="connsiteY3" fmla="*/ 1363743 h 1363743"/>
              <a:gd name="connsiteX4" fmla="*/ 172487 w 1449157"/>
              <a:gd name="connsiteY4" fmla="*/ 1185022 h 1363743"/>
              <a:gd name="connsiteX5" fmla="*/ 0 w 1449157"/>
              <a:gd name="connsiteY5" fmla="*/ 282705 h 1363743"/>
              <a:gd name="connsiteX0" fmla="*/ 0 w 1449157"/>
              <a:gd name="connsiteY0" fmla="*/ 0 h 1081038"/>
              <a:gd name="connsiteX1" fmla="*/ 1449157 w 1449157"/>
              <a:gd name="connsiteY1" fmla="*/ 433129 h 1081038"/>
              <a:gd name="connsiteX2" fmla="*/ 1012700 w 1449157"/>
              <a:gd name="connsiteY2" fmla="*/ 1081038 h 1081038"/>
              <a:gd name="connsiteX3" fmla="*/ 172487 w 1449157"/>
              <a:gd name="connsiteY3" fmla="*/ 902317 h 1081038"/>
              <a:gd name="connsiteX4" fmla="*/ 0 w 1449157"/>
              <a:gd name="connsiteY4" fmla="*/ 0 h 108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86A7C4-9F1E-4F96-8AD9-5B75BEE364BE}"/>
              </a:ext>
            </a:extLst>
          </p:cNvPr>
          <p:cNvSpPr/>
          <p:nvPr userDrawn="1"/>
        </p:nvSpPr>
        <p:spPr>
          <a:xfrm rot="13336516">
            <a:off x="10313236" y="1084299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63BFE72-A1DE-4CFE-9B52-553C99D52699}"/>
              </a:ext>
            </a:extLst>
          </p:cNvPr>
          <p:cNvSpPr/>
          <p:nvPr userDrawn="1"/>
        </p:nvSpPr>
        <p:spPr>
          <a:xfrm rot="5738060">
            <a:off x="9844293" y="1032301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C266CD9-D77B-4B4D-8673-531E2784C610}"/>
              </a:ext>
            </a:extLst>
          </p:cNvPr>
          <p:cNvSpPr/>
          <p:nvPr userDrawn="1"/>
        </p:nvSpPr>
        <p:spPr>
          <a:xfrm rot="8291645">
            <a:off x="10081798" y="798094"/>
            <a:ext cx="371360" cy="273702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989658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3350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hank Yo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94607" y="2237328"/>
            <a:ext cx="7202786" cy="1449788"/>
          </a:xfrm>
          <a:solidFill>
            <a:schemeClr val="tx1">
              <a:alpha val="80000"/>
            </a:schemeClr>
          </a:solidFill>
        </p:spPr>
        <p:txBody>
          <a:bodyPr lIns="288000" rIns="2160000" bIns="144000" anchor="b" anchorCtr="0"/>
          <a:lstStyle>
            <a:lvl1pPr algn="r">
              <a:defRPr sz="66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4607" y="3684672"/>
            <a:ext cx="5282503" cy="1604172"/>
          </a:xfrm>
          <a:solidFill>
            <a:schemeClr val="tx1">
              <a:alpha val="90000"/>
            </a:schemeClr>
          </a:solidFill>
        </p:spPr>
        <p:txBody>
          <a:bodyPr lIns="216000" tIns="144000" rIns="576000"/>
          <a:lstStyle>
            <a:lvl1pPr marL="0" indent="0" algn="r">
              <a:buNone/>
              <a:defRPr sz="21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688AEDF-1396-4322-8818-9D1C7976FCDF}"/>
              </a:ext>
            </a:extLst>
          </p:cNvPr>
          <p:cNvCxnSpPr>
            <a:cxnSpLocks/>
          </p:cNvCxnSpPr>
          <p:nvPr userDrawn="1"/>
        </p:nvCxnSpPr>
        <p:spPr>
          <a:xfrm>
            <a:off x="7777113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122267-81F5-4D7C-8854-830FD491A4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0" y="4142258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Contact Number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D1624B9A-AB57-40B6-89A6-D34ED60BBF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67000" y="4448040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61EA5FFD-797F-43FF-B13A-5DA8C820EE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65008" y="2587752"/>
            <a:ext cx="1344168" cy="70408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Logo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7436EF9B-F86C-114A-BB87-C439E5F129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67000" y="4753821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Website Address</a:t>
            </a:r>
          </a:p>
        </p:txBody>
      </p:sp>
    </p:spTree>
    <p:extLst>
      <p:ext uri="{BB962C8B-B14F-4D97-AF65-F5344CB8AC3E}">
        <p14:creationId xmlns:p14="http://schemas.microsoft.com/office/powerpoint/2010/main" val="13021552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3A733F0-30A3-4125-9B9B-2A07E1461F1B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E236A80-227E-4FE4-AA47-7802636969A0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AF58058-47D7-451D-B2D5-713873CFA06B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6D9AC51-13A8-43F2-B0AE-A475CD84575E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BA8CC4C-FA3C-45FB-A5CE-C0F41063A4AA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20D0EA4-6C0E-4F3B-B209-84132CF9DCEE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2637900-ABE5-44BB-8955-B59B20FACF68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878CEF9-0D4E-43CF-A1AC-B8A752A7EDD3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013952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83AF15-88E9-4D75-9D5E-7E4924887E91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B18E46-480F-48E8-9675-259D3D06A00D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86714"/>
            <a:ext cx="6009287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4152672"/>
            <a:ext cx="6009287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noProof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0052C3A-3942-4B16-A466-441F8E3C2260}"/>
              </a:ext>
            </a:extLst>
          </p:cNvPr>
          <p:cNvSpPr/>
          <p:nvPr userDrawn="1"/>
        </p:nvSpPr>
        <p:spPr>
          <a:xfrm>
            <a:off x="0" y="2539992"/>
            <a:ext cx="5373076" cy="4318008"/>
          </a:xfrm>
          <a:custGeom>
            <a:avLst/>
            <a:gdLst>
              <a:gd name="connsiteX0" fmla="*/ 4972877 w 5373076"/>
              <a:gd name="connsiteY0" fmla="*/ 1816430 h 4318008"/>
              <a:gd name="connsiteX1" fmla="*/ 5211912 w 5373076"/>
              <a:gd name="connsiteY1" fmla="*/ 2046590 h 4318008"/>
              <a:gd name="connsiteX2" fmla="*/ 4866804 w 5373076"/>
              <a:gd name="connsiteY2" fmla="*/ 2013272 h 4318008"/>
              <a:gd name="connsiteX3" fmla="*/ 3721849 w 5373076"/>
              <a:gd name="connsiteY3" fmla="*/ 1808102 h 4318008"/>
              <a:gd name="connsiteX4" fmla="*/ 3854624 w 5373076"/>
              <a:gd name="connsiteY4" fmla="*/ 2524110 h 4318008"/>
              <a:gd name="connsiteX5" fmla="*/ 3419634 w 5373076"/>
              <a:gd name="connsiteY5" fmla="*/ 2322178 h 4318008"/>
              <a:gd name="connsiteX6" fmla="*/ 3604566 w 5373076"/>
              <a:gd name="connsiteY6" fmla="*/ 1945430 h 4318008"/>
              <a:gd name="connsiteX7" fmla="*/ 2301472 w 5373076"/>
              <a:gd name="connsiteY7" fmla="*/ 1771765 h 4318008"/>
              <a:gd name="connsiteX8" fmla="*/ 3237442 w 5373076"/>
              <a:gd name="connsiteY8" fmla="*/ 2134997 h 4318008"/>
              <a:gd name="connsiteX9" fmla="*/ 3266331 w 5373076"/>
              <a:gd name="connsiteY9" fmla="*/ 2949530 h 4318008"/>
              <a:gd name="connsiteX10" fmla="*/ 1897852 w 5373076"/>
              <a:gd name="connsiteY10" fmla="*/ 4318008 h 4318008"/>
              <a:gd name="connsiteX11" fmla="*/ 134565 w 5373076"/>
              <a:gd name="connsiteY11" fmla="*/ 4318008 h 4318008"/>
              <a:gd name="connsiteX12" fmla="*/ 0 w 5373076"/>
              <a:gd name="connsiteY12" fmla="*/ 4183443 h 4318008"/>
              <a:gd name="connsiteX13" fmla="*/ 0 w 5373076"/>
              <a:gd name="connsiteY13" fmla="*/ 2855805 h 4318008"/>
              <a:gd name="connsiteX14" fmla="*/ 5243699 w 5373076"/>
              <a:gd name="connsiteY14" fmla="*/ 652159 h 4318008"/>
              <a:gd name="connsiteX15" fmla="*/ 5058767 w 5373076"/>
              <a:gd name="connsiteY15" fmla="*/ 1028908 h 4318008"/>
              <a:gd name="connsiteX16" fmla="*/ 4960786 w 5373076"/>
              <a:gd name="connsiteY16" fmla="*/ 983422 h 4318008"/>
              <a:gd name="connsiteX17" fmla="*/ 3473588 w 5373076"/>
              <a:gd name="connsiteY17" fmla="*/ 405712 h 4318008"/>
              <a:gd name="connsiteX18" fmla="*/ 4094196 w 5373076"/>
              <a:gd name="connsiteY18" fmla="*/ 1366894 h 4318008"/>
              <a:gd name="connsiteX19" fmla="*/ 3778134 w 5373076"/>
              <a:gd name="connsiteY19" fmla="*/ 1741309 h 4318008"/>
              <a:gd name="connsiteX20" fmla="*/ 2824519 w 5373076"/>
              <a:gd name="connsiteY20" fmla="*/ 1808100 h 4318008"/>
              <a:gd name="connsiteX21" fmla="*/ 4454991 w 5373076"/>
              <a:gd name="connsiteY21" fmla="*/ 0 h 4318008"/>
              <a:gd name="connsiteX22" fmla="*/ 5373076 w 5373076"/>
              <a:gd name="connsiteY22" fmla="*/ 32358 h 4318008"/>
              <a:gd name="connsiteX23" fmla="*/ 4628717 w 5373076"/>
              <a:gd name="connsiteY23" fmla="*/ 1349015 h 4318008"/>
              <a:gd name="connsiteX24" fmla="*/ 4094010 w 5373076"/>
              <a:gd name="connsiteY24" fmla="*/ 779481 h 431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73076" h="4318008">
                <a:moveTo>
                  <a:pt x="4972877" y="1816430"/>
                </a:moveTo>
                <a:lnTo>
                  <a:pt x="5211912" y="2046590"/>
                </a:lnTo>
                <a:lnTo>
                  <a:pt x="4866804" y="2013272"/>
                </a:lnTo>
                <a:close/>
                <a:moveTo>
                  <a:pt x="3721849" y="1808102"/>
                </a:moveTo>
                <a:lnTo>
                  <a:pt x="3854624" y="2524110"/>
                </a:lnTo>
                <a:lnTo>
                  <a:pt x="3419634" y="2322178"/>
                </a:lnTo>
                <a:lnTo>
                  <a:pt x="3604566" y="1945430"/>
                </a:lnTo>
                <a:close/>
                <a:moveTo>
                  <a:pt x="2301472" y="1771765"/>
                </a:moveTo>
                <a:lnTo>
                  <a:pt x="3237442" y="2134997"/>
                </a:lnTo>
                <a:lnTo>
                  <a:pt x="3266331" y="2949530"/>
                </a:lnTo>
                <a:lnTo>
                  <a:pt x="1897852" y="4318008"/>
                </a:lnTo>
                <a:lnTo>
                  <a:pt x="134565" y="4318008"/>
                </a:lnTo>
                <a:lnTo>
                  <a:pt x="0" y="4183443"/>
                </a:lnTo>
                <a:lnTo>
                  <a:pt x="0" y="2855805"/>
                </a:lnTo>
                <a:close/>
                <a:moveTo>
                  <a:pt x="5243699" y="652159"/>
                </a:moveTo>
                <a:lnTo>
                  <a:pt x="5058767" y="1028908"/>
                </a:lnTo>
                <a:lnTo>
                  <a:pt x="4960786" y="983422"/>
                </a:lnTo>
                <a:close/>
                <a:moveTo>
                  <a:pt x="3473588" y="405712"/>
                </a:moveTo>
                <a:lnTo>
                  <a:pt x="4094196" y="1366894"/>
                </a:lnTo>
                <a:lnTo>
                  <a:pt x="3778134" y="1741309"/>
                </a:lnTo>
                <a:lnTo>
                  <a:pt x="2824519" y="1808100"/>
                </a:lnTo>
                <a:close/>
                <a:moveTo>
                  <a:pt x="4454991" y="0"/>
                </a:moveTo>
                <a:lnTo>
                  <a:pt x="5373076" y="32358"/>
                </a:lnTo>
                <a:lnTo>
                  <a:pt x="4628717" y="1349015"/>
                </a:lnTo>
                <a:lnTo>
                  <a:pt x="4094010" y="77948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69484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73E47D5-BDE7-46E7-8C4E-6111A41AF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4D90A547-C01D-42BC-98ED-831FDD76F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EBF3BE3-47D8-4511-B598-743DF88DF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00848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1434632-BEE5-428E-872A-794325BA8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CB95FD3-7DAC-4417-8633-7EFA4852E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94CDAD6C-9665-443F-B344-147513A6C1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12094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4992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a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000" y="3517901"/>
            <a:ext cx="6012000" cy="1409700"/>
          </a:xfrm>
          <a:solidFill>
            <a:schemeClr val="tx1"/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000" y="4927600"/>
            <a:ext cx="6012000" cy="1845743"/>
          </a:xfrm>
          <a:solidFill>
            <a:schemeClr val="tx1">
              <a:lumMod val="85000"/>
              <a:lumOff val="15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noProof="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4000" y="86714"/>
            <a:ext cx="6009285" cy="3431187"/>
          </a:xfrm>
          <a:solidFill>
            <a:srgbClr val="333333"/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D5F0C9D-A08F-4539-BA26-61D24BBE6E9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64300" y="1152000"/>
            <a:ext cx="5307700" cy="4680000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728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11340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E0A84F6-FEAA-4BDD-9282-20006CFE8BD1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D00A51-7C86-40CE-9A85-9305A72856F5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2581C84-47AA-4227-BB97-9D73745C6350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3D0208D-7363-46C1-93C0-34D5C7CC03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BF00BA4-FF52-480A-802E-02DFDD8C7441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8FC3C8E-D2F9-46FE-B29F-17C02B89FFCC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AC53E23-4CA7-479D-B22A-A5FCB3E5B5F6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6F0F1DB-0C5F-4895-B71A-86B7D122DD4B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34BF4B3-A394-4B33-84E8-433CB3F4D710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11BA4-7EBA-47E5-8E07-57E665A74955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A178943-1EAE-4532-95FB-DFD1B8A936ED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1603A2C-1F9D-4BAB-BF6C-C411F8898F5A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019487C-9065-4D0C-8A4F-0BEC960FF5E1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2E39A85-934A-4BF2-93E3-761989F1B981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52000"/>
            <a:ext cx="5472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94AA1D0D-4A88-48E6-9F92-152A70F621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0384" y="1140847"/>
            <a:ext cx="5471616" cy="503611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748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360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216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148060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>
            <a:extLst>
              <a:ext uri="{FF2B5EF4-FFF2-40B4-BE49-F238E27FC236}">
                <a16:creationId xmlns:a16="http://schemas.microsoft.com/office/drawing/2014/main" id="{2041BFF2-BC3B-3145-940D-004809E5A80A}"/>
              </a:ext>
            </a:extLst>
          </p:cNvPr>
          <p:cNvSpPr>
            <a:spLocks noChangeAspect="1"/>
          </p:cNvSpPr>
          <p:nvPr userDrawn="1"/>
        </p:nvSpPr>
        <p:spPr>
          <a:xfrm>
            <a:off x="3050592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9906F5C-A183-DF45-AE48-C1D611CDC98D}"/>
              </a:ext>
            </a:extLst>
          </p:cNvPr>
          <p:cNvSpPr>
            <a:spLocks noChangeAspect="1"/>
          </p:cNvSpPr>
          <p:nvPr userDrawn="1"/>
        </p:nvSpPr>
        <p:spPr>
          <a:xfrm>
            <a:off x="5345060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9CFF2EB-CD95-EA4D-810E-C9F8127071FE}"/>
              </a:ext>
            </a:extLst>
          </p:cNvPr>
          <p:cNvSpPr>
            <a:spLocks noChangeAspect="1"/>
          </p:cNvSpPr>
          <p:nvPr userDrawn="1"/>
        </p:nvSpPr>
        <p:spPr>
          <a:xfrm>
            <a:off x="7639529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E120266-68E0-504A-B1C8-F3369F5AF7C0}"/>
              </a:ext>
            </a:extLst>
          </p:cNvPr>
          <p:cNvSpPr>
            <a:spLocks noChangeAspect="1"/>
          </p:cNvSpPr>
          <p:nvPr userDrawn="1"/>
        </p:nvSpPr>
        <p:spPr>
          <a:xfrm>
            <a:off x="9933998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FB4A810-8614-AD44-B362-CE45C8C679CE}"/>
              </a:ext>
            </a:extLst>
          </p:cNvPr>
          <p:cNvSpPr>
            <a:spLocks noChangeAspect="1"/>
          </p:cNvSpPr>
          <p:nvPr userDrawn="1"/>
        </p:nvSpPr>
        <p:spPr>
          <a:xfrm>
            <a:off x="759111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075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0543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5012" y="4683647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09481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216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26076" y="3926335"/>
            <a:ext cx="2160587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0543" y="3926335"/>
            <a:ext cx="2160588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15013" y="3926335"/>
            <a:ext cx="2160587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4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09481" y="3926335"/>
            <a:ext cx="2160588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5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2094" y="4683350"/>
            <a:ext cx="216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0B1F8F6-73A5-F142-8A28-094DA998B5F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86454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F78A887E-89A6-244C-8AA4-484FE535876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380176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52B18661-99A8-214A-A089-09F11F1EB5C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673898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69D5F0B5-DE10-D646-9244-6B4289E7793E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967620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72B87CCD-6D17-844B-87EF-F8BC69D79B0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0261341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C221C1A-E955-4A4A-B47B-0028C57F6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659047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29F2F69-8DE5-40C8-9500-23B5BF432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953541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56195C-F685-42C9-980B-24974E65E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8035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5A3995-4F01-4D2E-A636-9AC8AF29B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542529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849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Image Bullet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019D3C0C-316D-A045-BC1B-D508718E47A9}"/>
              </a:ext>
            </a:extLst>
          </p:cNvPr>
          <p:cNvSpPr>
            <a:spLocks noChangeAspect="1"/>
          </p:cNvSpPr>
          <p:nvPr userDrawn="1"/>
        </p:nvSpPr>
        <p:spPr>
          <a:xfrm>
            <a:off x="3050592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6D90BAC-4672-454F-9B98-7A6F31D7B3F7}"/>
              </a:ext>
            </a:extLst>
          </p:cNvPr>
          <p:cNvSpPr>
            <a:spLocks noChangeAspect="1"/>
          </p:cNvSpPr>
          <p:nvPr userDrawn="1"/>
        </p:nvSpPr>
        <p:spPr>
          <a:xfrm>
            <a:off x="5345060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1146660-9CB0-D241-ACBC-5C0A9FC8AD1A}"/>
              </a:ext>
            </a:extLst>
          </p:cNvPr>
          <p:cNvSpPr>
            <a:spLocks noChangeAspect="1"/>
          </p:cNvSpPr>
          <p:nvPr userDrawn="1"/>
        </p:nvSpPr>
        <p:spPr>
          <a:xfrm>
            <a:off x="759111" y="2030748"/>
            <a:ext cx="150876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831AC394-0DDA-6F4A-B2D3-6D95CD86648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86454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B1A58D5B-A4BA-F446-90DA-1B6B207869A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380176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912C149-C249-1940-AF83-360853E78C2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673898" y="2358091"/>
            <a:ext cx="854075" cy="854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4854E3-04DE-4154-AD8A-9F8AC3E4EE33}"/>
              </a:ext>
            </a:extLst>
          </p:cNvPr>
          <p:cNvSpPr/>
          <p:nvPr userDrawn="1"/>
        </p:nvSpPr>
        <p:spPr>
          <a:xfrm>
            <a:off x="7632650" y="86714"/>
            <a:ext cx="4472635" cy="668457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BDD2BB3-B6A3-404C-846E-13E06B2F166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632650" y="86714"/>
            <a:ext cx="4472635" cy="6478538"/>
          </a:xfrm>
          <a:custGeom>
            <a:avLst/>
            <a:gdLst>
              <a:gd name="connsiteX0" fmla="*/ 376782 w 4559351"/>
              <a:gd name="connsiteY0" fmla="*/ 5927210 h 6604145"/>
              <a:gd name="connsiteX1" fmla="*/ 1519837 w 4559351"/>
              <a:gd name="connsiteY1" fmla="*/ 6224579 h 6604145"/>
              <a:gd name="connsiteX2" fmla="*/ 1067656 w 4559351"/>
              <a:gd name="connsiteY2" fmla="*/ 6604145 h 6604145"/>
              <a:gd name="connsiteX3" fmla="*/ 567431 w 4559351"/>
              <a:gd name="connsiteY3" fmla="*/ 6347235 h 6604145"/>
              <a:gd name="connsiteX4" fmla="*/ 3770030 w 4559351"/>
              <a:gd name="connsiteY4" fmla="*/ 4729122 h 6604145"/>
              <a:gd name="connsiteX5" fmla="*/ 3830234 w 4559351"/>
              <a:gd name="connsiteY5" fmla="*/ 4893659 h 6604145"/>
              <a:gd name="connsiteX6" fmla="*/ 3125854 w 4559351"/>
              <a:gd name="connsiteY6" fmla="*/ 4949110 h 6604145"/>
              <a:gd name="connsiteX7" fmla="*/ 3170574 w 4559351"/>
              <a:gd name="connsiteY7" fmla="*/ 4030224 h 6604145"/>
              <a:gd name="connsiteX8" fmla="*/ 3437863 w 4559351"/>
              <a:gd name="connsiteY8" fmla="*/ 4760691 h 6604145"/>
              <a:gd name="connsiteX9" fmla="*/ 2793688 w 4559351"/>
              <a:gd name="connsiteY9" fmla="*/ 4980680 h 6604145"/>
              <a:gd name="connsiteX10" fmla="*/ 2501683 w 4559351"/>
              <a:gd name="connsiteY10" fmla="*/ 5003670 h 6604145"/>
              <a:gd name="connsiteX11" fmla="*/ 0 w 4559351"/>
              <a:gd name="connsiteY11" fmla="*/ 3396395 h 6604145"/>
              <a:gd name="connsiteX12" fmla="*/ 3032435 w 4559351"/>
              <a:gd name="connsiteY12" fmla="*/ 3966867 h 6604145"/>
              <a:gd name="connsiteX13" fmla="*/ 1101460 w 4559351"/>
              <a:gd name="connsiteY13" fmla="*/ 6039845 h 6604145"/>
              <a:gd name="connsiteX14" fmla="*/ 10881 w 4559351"/>
              <a:gd name="connsiteY14" fmla="*/ 5508230 h 6604145"/>
              <a:gd name="connsiteX15" fmla="*/ 0 w 4559351"/>
              <a:gd name="connsiteY15" fmla="*/ 5475113 h 6604145"/>
              <a:gd name="connsiteX16" fmla="*/ 0 w 4559351"/>
              <a:gd name="connsiteY16" fmla="*/ 2843941 h 6604145"/>
              <a:gd name="connsiteX17" fmla="*/ 1605508 w 4559351"/>
              <a:gd name="connsiteY17" fmla="*/ 3374908 h 6604145"/>
              <a:gd name="connsiteX18" fmla="*/ 1482045 w 4559351"/>
              <a:gd name="connsiteY18" fmla="*/ 3547687 h 6604145"/>
              <a:gd name="connsiteX19" fmla="*/ 0 w 4559351"/>
              <a:gd name="connsiteY19" fmla="*/ 3206607 h 6604145"/>
              <a:gd name="connsiteX20" fmla="*/ 0 w 4559351"/>
              <a:gd name="connsiteY20" fmla="*/ 0 h 6604145"/>
              <a:gd name="connsiteX21" fmla="*/ 4559351 w 4559351"/>
              <a:gd name="connsiteY21" fmla="*/ 0 h 6604145"/>
              <a:gd name="connsiteX22" fmla="*/ 4559351 w 4559351"/>
              <a:gd name="connsiteY22" fmla="*/ 4284646 h 6604145"/>
              <a:gd name="connsiteX23" fmla="*/ 0 w 4559351"/>
              <a:gd name="connsiteY23" fmla="*/ 2645102 h 6604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559351" h="6604145">
                <a:moveTo>
                  <a:pt x="376782" y="5927210"/>
                </a:moveTo>
                <a:lnTo>
                  <a:pt x="1519837" y="6224579"/>
                </a:lnTo>
                <a:lnTo>
                  <a:pt x="1067656" y="6604145"/>
                </a:lnTo>
                <a:lnTo>
                  <a:pt x="567431" y="6347235"/>
                </a:lnTo>
                <a:close/>
                <a:moveTo>
                  <a:pt x="3770030" y="4729122"/>
                </a:moveTo>
                <a:lnTo>
                  <a:pt x="3830234" y="4893659"/>
                </a:lnTo>
                <a:lnTo>
                  <a:pt x="3125854" y="4949110"/>
                </a:lnTo>
                <a:close/>
                <a:moveTo>
                  <a:pt x="3170574" y="4030224"/>
                </a:moveTo>
                <a:lnTo>
                  <a:pt x="3437863" y="4760691"/>
                </a:lnTo>
                <a:lnTo>
                  <a:pt x="2793688" y="4980680"/>
                </a:lnTo>
                <a:lnTo>
                  <a:pt x="2501683" y="5003670"/>
                </a:lnTo>
                <a:close/>
                <a:moveTo>
                  <a:pt x="0" y="3396395"/>
                </a:moveTo>
                <a:lnTo>
                  <a:pt x="3032435" y="3966867"/>
                </a:lnTo>
                <a:lnTo>
                  <a:pt x="1101460" y="6039845"/>
                </a:lnTo>
                <a:lnTo>
                  <a:pt x="10881" y="5508230"/>
                </a:lnTo>
                <a:lnTo>
                  <a:pt x="0" y="5475113"/>
                </a:lnTo>
                <a:close/>
                <a:moveTo>
                  <a:pt x="0" y="2843941"/>
                </a:moveTo>
                <a:lnTo>
                  <a:pt x="1605508" y="3374908"/>
                </a:lnTo>
                <a:lnTo>
                  <a:pt x="1482045" y="3547687"/>
                </a:lnTo>
                <a:lnTo>
                  <a:pt x="0" y="3206607"/>
                </a:lnTo>
                <a:close/>
                <a:moveTo>
                  <a:pt x="0" y="0"/>
                </a:moveTo>
                <a:lnTo>
                  <a:pt x="4559351" y="0"/>
                </a:lnTo>
                <a:lnTo>
                  <a:pt x="4559351" y="4284646"/>
                </a:lnTo>
                <a:lnTo>
                  <a:pt x="0" y="264510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075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0543" y="4688112"/>
            <a:ext cx="2160588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216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26076" y="3926335"/>
            <a:ext cx="2160587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0543" y="3926335"/>
            <a:ext cx="2160588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2094" y="4683350"/>
            <a:ext cx="216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1" name="Octagon 50">
            <a:extLst>
              <a:ext uri="{FF2B5EF4-FFF2-40B4-BE49-F238E27FC236}">
                <a16:creationId xmlns:a16="http://schemas.microsoft.com/office/drawing/2014/main" id="{758B0359-60B9-4D73-825D-ACE303A61C50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21541-DECE-43BB-BF92-A4B5D5EE5469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3095B3B-1284-4E49-BE50-9C84BE7E58B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491DD10-64CD-40CA-A0BB-397696C0C168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55" name="Slide Number Placeholder 54">
            <a:extLst>
              <a:ext uri="{FF2B5EF4-FFF2-40B4-BE49-F238E27FC236}">
                <a16:creationId xmlns:a16="http://schemas.microsoft.com/office/drawing/2014/main" id="{8702E81C-40F0-489E-8339-0139157E632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3" name="Straight Connector 22" descr="First divider line on slide">
            <a:extLst>
              <a:ext uri="{FF2B5EF4-FFF2-40B4-BE49-F238E27FC236}">
                <a16:creationId xmlns:a16="http://schemas.microsoft.com/office/drawing/2014/main" id="{75A2F210-E29E-4509-86FF-5A92281F6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659047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 descr="Second divider line on slide">
            <a:extLst>
              <a:ext uri="{FF2B5EF4-FFF2-40B4-BE49-F238E27FC236}">
                <a16:creationId xmlns:a16="http://schemas.microsoft.com/office/drawing/2014/main" id="{CF080BFA-0CFA-4DFF-8658-916C22E7C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953541" y="2052013"/>
            <a:ext cx="0" cy="148749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9663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ctagon 6">
            <a:extLst>
              <a:ext uri="{FF2B5EF4-FFF2-40B4-BE49-F238E27FC236}">
                <a16:creationId xmlns:a16="http://schemas.microsoft.com/office/drawing/2014/main" id="{12B87281-2FCA-44C5-BFC9-FD653787EFC4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1999" y="6188628"/>
            <a:ext cx="8784941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6369" y="6155190"/>
            <a:ext cx="432000" cy="432000"/>
          </a:xfrm>
          <a:prstGeom prst="ellipse">
            <a:avLst/>
          </a:prstGeom>
          <a:noFill/>
          <a:ln w="3175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b="1" i="1">
                <a:solidFill>
                  <a:schemeClr val="tx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66BF03E-F48E-4C0A-9078-07AC4DDF896A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F827500-FC74-463C-9312-BC59104AEBD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0EE18F-610D-4230-BA82-4E5007401ADD}"/>
              </a:ext>
            </a:extLst>
          </p:cNvPr>
          <p:cNvSpPr txBox="1"/>
          <p:nvPr userDrawn="1"/>
        </p:nvSpPr>
        <p:spPr>
          <a:xfrm>
            <a:off x="8734570" y="6278857"/>
            <a:ext cx="2510557" cy="1846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200" noProof="0" dirty="0">
                <a:solidFill>
                  <a:schemeClr val="tx2"/>
                </a:solidFill>
                <a:latin typeface="+mj-lt"/>
              </a:rPr>
              <a:t>Your Logo or Name Here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AF375EA-F235-4EAA-A52F-D6BF0D6EDDCA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3C8C5B-6356-4B7C-887C-A436D7DB4059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120C00-0FF6-411F-B2D6-C625ED6BD241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142C1D-78E5-4AD5-BEF3-C015D6E3FEBD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0D9306-2240-47FF-AA2F-DC7C26A008A4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50" r:id="rId4"/>
    <p:sldLayoutId id="2147483688" r:id="rId5"/>
    <p:sldLayoutId id="2147483656" r:id="rId6"/>
    <p:sldLayoutId id="2147483657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1" r:id="rId13"/>
    <p:sldLayoutId id="2147483687" r:id="rId14"/>
    <p:sldLayoutId id="2147483672" r:id="rId15"/>
    <p:sldLayoutId id="2147483673" r:id="rId16"/>
    <p:sldLayoutId id="2147483674" r:id="rId17"/>
    <p:sldLayoutId id="2147483677" r:id="rId18"/>
    <p:sldLayoutId id="2147483654" r:id="rId19"/>
    <p:sldLayoutId id="2147483660" r:id="rId20"/>
    <p:sldLayoutId id="2147483661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Placeholder 43" descr="cartoon drawing of flowers&#10;">
            <a:extLst>
              <a:ext uri="{FF2B5EF4-FFF2-40B4-BE49-F238E27FC236}">
                <a16:creationId xmlns:a16="http://schemas.microsoft.com/office/drawing/2014/main" id="{1583F255-AF13-4756-96C9-236AB3183BB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" r="12"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PRAKASH         PAPAD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99227BA-E7FE-418C-A9C9-21C49E9DF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777113" y="2407072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5057" y="3627873"/>
            <a:ext cx="7202785" cy="936000"/>
          </a:xfrm>
        </p:spPr>
        <p:txBody>
          <a:bodyPr/>
          <a:lstStyle/>
          <a:p>
            <a:r>
              <a:rPr lang="en-US" i="1" dirty="0">
                <a:latin typeface="Arial Rounded MT Bold" panose="020F0704030504030204" pitchFamily="34" charset="0"/>
              </a:rPr>
              <a:t>MAHARASHTRIN GAVARAN TADKA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83DDF3D-91CE-40FB-BC3D-FFB1B5D89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4400000">
            <a:off x="2652367" y="2055974"/>
            <a:ext cx="1166491" cy="1379850"/>
            <a:chOff x="2451164" y="891257"/>
            <a:chExt cx="2066510" cy="2444489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6D0B8EE-8E06-4051-87BF-62C153F3FBBB}"/>
                </a:ext>
              </a:extLst>
            </p:cNvPr>
            <p:cNvSpPr/>
            <p:nvPr/>
          </p:nvSpPr>
          <p:spPr>
            <a:xfrm rot="4308689">
              <a:off x="2494071" y="848350"/>
              <a:ext cx="1980696" cy="2066510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98CE312-D679-4677-A70A-DD8680158C70}"/>
                </a:ext>
              </a:extLst>
            </p:cNvPr>
            <p:cNvSpPr/>
            <p:nvPr/>
          </p:nvSpPr>
          <p:spPr>
            <a:xfrm rot="17100000">
              <a:off x="2845997" y="2637537"/>
              <a:ext cx="749854" cy="646563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90" b="23790"/>
          <a:stretch>
            <a:fillRect/>
          </a:stretch>
        </p:blipFill>
        <p:spPr>
          <a:xfrm>
            <a:off x="8065007" y="2237328"/>
            <a:ext cx="1632385" cy="1447344"/>
          </a:xfrm>
        </p:spPr>
      </p:pic>
      <p:sp>
        <p:nvSpPr>
          <p:cNvPr id="2" name="Rectangle 1"/>
          <p:cNvSpPr/>
          <p:nvPr/>
        </p:nvSpPr>
        <p:spPr>
          <a:xfrm>
            <a:off x="4814822" y="4897807"/>
            <a:ext cx="3250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CONTACT NUMBER: 8888197142</a:t>
            </a:r>
          </a:p>
        </p:txBody>
      </p:sp>
    </p:spTree>
    <p:extLst>
      <p:ext uri="{BB962C8B-B14F-4D97-AF65-F5344CB8AC3E}">
        <p14:creationId xmlns:p14="http://schemas.microsoft.com/office/powerpoint/2010/main" val="4026287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910" y="1058092"/>
            <a:ext cx="4976948" cy="543414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ell MT" panose="02020503060305020303" pitchFamily="18" charset="0"/>
              </a:rPr>
              <a:t>TEMPLETE FOR ADVERTISEMENT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93805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577" y="152945"/>
            <a:ext cx="4676503" cy="31127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840" y="152945"/>
            <a:ext cx="4884963" cy="32042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77878" y="3526972"/>
            <a:ext cx="4724113" cy="2952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5407" y="3749040"/>
            <a:ext cx="4924696" cy="273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29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12</a:t>
            </a:fld>
            <a:endParaRPr lang="en-US" noProof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5238" y="222069"/>
            <a:ext cx="4807131" cy="30305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44136" y="222069"/>
            <a:ext cx="5812973" cy="31350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23" y="3618411"/>
            <a:ext cx="5313754" cy="28705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267" y="3496985"/>
            <a:ext cx="4025071" cy="299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17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Environmental leaves">
            <a:extLst>
              <a:ext uri="{FF2B5EF4-FFF2-40B4-BE49-F238E27FC236}">
                <a16:creationId xmlns:a16="http://schemas.microsoft.com/office/drawing/2014/main" id="{C6EF0DE7-33B5-D141-BBF6-CAB5BBE6411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1" r="11"/>
          <a:stretch>
            <a:fillRect/>
          </a:stretch>
        </p:blipFill>
        <p:spPr>
          <a:xfrm>
            <a:off x="-1" y="0"/>
            <a:ext cx="12541767" cy="697556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DC24D3-EEF0-4B69-A174-E4DFF78848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cxnSp>
        <p:nvCxnSpPr>
          <p:cNvPr id="5" name="Straight Connector 4" descr="Divider line">
            <a:extLst>
              <a:ext uri="{FF2B5EF4-FFF2-40B4-BE49-F238E27FC236}">
                <a16:creationId xmlns:a16="http://schemas.microsoft.com/office/drawing/2014/main" id="{FE07C9EC-5158-440C-995A-EAC50D3E0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777113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8557579-7DEF-FF4C-AD37-0E81A6BB3B7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841750" y="3943126"/>
            <a:ext cx="4508500" cy="277342"/>
          </a:xfrm>
        </p:spPr>
        <p:txBody>
          <a:bodyPr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CONTACT NUMBER: 8888197142</a:t>
            </a:r>
          </a:p>
        </p:txBody>
      </p:sp>
    </p:spTree>
    <p:extLst>
      <p:ext uri="{BB962C8B-B14F-4D97-AF65-F5344CB8AC3E}">
        <p14:creationId xmlns:p14="http://schemas.microsoft.com/office/powerpoint/2010/main" val="2490148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45A1B7-8B88-4D90-983D-BAA2E9AAFFD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53051" y="1152000"/>
            <a:ext cx="5318948" cy="4680000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GAVARAN TADKA</a:t>
            </a:r>
          </a:p>
          <a:p>
            <a:pPr marL="0" indent="0" algn="just">
              <a:buNone/>
            </a:pPr>
            <a:r>
              <a:rPr lang="en-US" sz="2400" i="1" dirty="0">
                <a:solidFill>
                  <a:srgbClr val="FFC000"/>
                </a:solidFill>
                <a:latin typeface="Bell MT" panose="02020503060305020303" pitchFamily="18" charset="0"/>
              </a:rPr>
              <a:t>This </a:t>
            </a:r>
            <a:r>
              <a:rPr lang="en-US" sz="2400" i="1" dirty="0" err="1">
                <a:solidFill>
                  <a:srgbClr val="FFC000"/>
                </a:solidFill>
                <a:latin typeface="Bell MT" panose="02020503060305020303" pitchFamily="18" charset="0"/>
              </a:rPr>
              <a:t>papad</a:t>
            </a:r>
            <a:r>
              <a:rPr lang="en-US" sz="2400" i="1" dirty="0">
                <a:solidFill>
                  <a:srgbClr val="FFC000"/>
                </a:solidFill>
                <a:latin typeface="Bell MT" panose="02020503060305020303" pitchFamily="18" charset="0"/>
              </a:rPr>
              <a:t> is traditionally spicy. It is a hand-rolled </a:t>
            </a:r>
            <a:r>
              <a:rPr lang="en-US" sz="2400" i="1" dirty="0" err="1">
                <a:solidFill>
                  <a:srgbClr val="FFC000"/>
                </a:solidFill>
                <a:latin typeface="Bell MT" panose="02020503060305020303" pitchFamily="18" charset="0"/>
              </a:rPr>
              <a:t>papad</a:t>
            </a:r>
            <a:r>
              <a:rPr lang="en-US" sz="2400" i="1" dirty="0">
                <a:solidFill>
                  <a:srgbClr val="FFC000"/>
                </a:solidFill>
                <a:latin typeface="Bell MT" panose="02020503060305020303" pitchFamily="18" charset="0"/>
              </a:rPr>
              <a:t> Made with the help of oil. It is hygienically prepared with a mix of pure stored pulses and mixed with ingredients like oil, black cumin, asafetida, mace, nutmeg, black pepper and other spices.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2DF6AE8-6133-4C1E-91DD-755705ACF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52671" y="526094"/>
            <a:ext cx="1850209" cy="1915995"/>
            <a:chOff x="9862160" y="831132"/>
            <a:chExt cx="1850209" cy="1915995"/>
          </a:xfrm>
        </p:grpSpPr>
        <p:sp>
          <p:nvSpPr>
            <p:cNvPr id="16" name="Freeform: Shape 15" title="triangles">
              <a:extLst>
                <a:ext uri="{FF2B5EF4-FFF2-40B4-BE49-F238E27FC236}">
                  <a16:creationId xmlns:a16="http://schemas.microsoft.com/office/drawing/2014/main" id="{156942E6-31A5-42F5-A00C-A90D409A08BC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 title="triangles">
              <a:extLst>
                <a:ext uri="{FF2B5EF4-FFF2-40B4-BE49-F238E27FC236}">
                  <a16:creationId xmlns:a16="http://schemas.microsoft.com/office/drawing/2014/main" id="{055D27E0-4C92-4640-A2B8-86540741DCE6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 title="triangles">
              <a:extLst>
                <a:ext uri="{FF2B5EF4-FFF2-40B4-BE49-F238E27FC236}">
                  <a16:creationId xmlns:a16="http://schemas.microsoft.com/office/drawing/2014/main" id="{E760DC62-191E-4D60-AAAC-37DDF411B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 title="triangles">
              <a:extLst>
                <a:ext uri="{FF2B5EF4-FFF2-40B4-BE49-F238E27FC236}">
                  <a16:creationId xmlns:a16="http://schemas.microsoft.com/office/drawing/2014/main" id="{B21F5D55-03CC-4A29-B8D0-2B1C7DE7C79D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 title="triangles">
              <a:extLst>
                <a:ext uri="{FF2B5EF4-FFF2-40B4-BE49-F238E27FC236}">
                  <a16:creationId xmlns:a16="http://schemas.microsoft.com/office/drawing/2014/main" id="{6A692EA0-8FB5-4D6A-B1B1-20463392DEDE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 title="triangles">
              <a:extLst>
                <a:ext uri="{FF2B5EF4-FFF2-40B4-BE49-F238E27FC236}">
                  <a16:creationId xmlns:a16="http://schemas.microsoft.com/office/drawing/2014/main" id="{46FB2BA9-5E08-4A8F-BC47-8EFA61E4E6CE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 title="triangles">
              <a:extLst>
                <a:ext uri="{FF2B5EF4-FFF2-40B4-BE49-F238E27FC236}">
                  <a16:creationId xmlns:a16="http://schemas.microsoft.com/office/drawing/2014/main" id="{5B0A2587-D640-4AEE-9456-860CD02427C8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 title="triangles">
              <a:extLst>
                <a:ext uri="{FF2B5EF4-FFF2-40B4-BE49-F238E27FC236}">
                  <a16:creationId xmlns:a16="http://schemas.microsoft.com/office/drawing/2014/main" id="{373F2649-8DA3-441F-9BDD-77A942FA3DBE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 title="triangles">
              <a:extLst>
                <a:ext uri="{FF2B5EF4-FFF2-40B4-BE49-F238E27FC236}">
                  <a16:creationId xmlns:a16="http://schemas.microsoft.com/office/drawing/2014/main" id="{95933F98-3B9B-4270-9281-570AD41C3F19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 title="triangles">
              <a:extLst>
                <a:ext uri="{FF2B5EF4-FFF2-40B4-BE49-F238E27FC236}">
                  <a16:creationId xmlns:a16="http://schemas.microsoft.com/office/drawing/2014/main" id="{3DAB5C84-F2AD-47FD-ABEC-6D6626D2B7FF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 title="triangles">
              <a:extLst>
                <a:ext uri="{FF2B5EF4-FFF2-40B4-BE49-F238E27FC236}">
                  <a16:creationId xmlns:a16="http://schemas.microsoft.com/office/drawing/2014/main" id="{A4E2ACF8-4066-4DB9-B5D5-E8AA3B152710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 title="triangles">
              <a:extLst>
                <a:ext uri="{FF2B5EF4-FFF2-40B4-BE49-F238E27FC236}">
                  <a16:creationId xmlns:a16="http://schemas.microsoft.com/office/drawing/2014/main" id="{74FCCA2A-37FF-4031-AF2F-A894DBE6EE0E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 title="triangles">
              <a:extLst>
                <a:ext uri="{FF2B5EF4-FFF2-40B4-BE49-F238E27FC236}">
                  <a16:creationId xmlns:a16="http://schemas.microsoft.com/office/drawing/2014/main" id="{5C7D7734-820D-40CE-BBBA-6E6D9452D308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 title="triangles">
              <a:extLst>
                <a:ext uri="{FF2B5EF4-FFF2-40B4-BE49-F238E27FC236}">
                  <a16:creationId xmlns:a16="http://schemas.microsoft.com/office/drawing/2014/main" id="{5BCE508A-E107-4075-9976-73D3ED8272C2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F16E1-87DB-4920-A90B-23E1C72DDC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37" y="172733"/>
            <a:ext cx="4940004" cy="65415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5754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SPECIALITY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HAND </a:t>
            </a:r>
          </a:p>
          <a:p>
            <a:r>
              <a:rPr lang="en-US" dirty="0"/>
              <a:t>ROLLED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PURE RO </a:t>
            </a:r>
          </a:p>
          <a:p>
            <a:r>
              <a:rPr lang="en-US" dirty="0"/>
              <a:t>WATER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ACTIVATED </a:t>
            </a:r>
          </a:p>
          <a:p>
            <a:r>
              <a:rPr lang="en-US" dirty="0"/>
              <a:t>SALT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CD29343-5246-427C-BFCC-F61B25177C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SPECIAL </a:t>
            </a:r>
          </a:p>
          <a:p>
            <a:r>
              <a:rPr lang="en-US" dirty="0"/>
              <a:t>SPICES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A7A116-BC28-4E39-B586-25212F9948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sz="quarter" idx="27"/>
          </p:nvPr>
        </p:nvPicPr>
        <p:blipFill>
          <a:blip r:embed="rId3"/>
          <a:srcRect t="1845" b="1845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7" name="Picture Placeholder 16" descr="&lt;strong&gt;Drop&lt;/strong&gt; Down Menu | UICloud"/>
          <p:cNvPicPr>
            <a:picLocks noGrp="1" noChangeAspect="1"/>
          </p:cNvPicPr>
          <p:nvPr>
            <p:ph type="pic" sz="quarter" idx="2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" r="5090"/>
          <a:stretch>
            <a:fillRect/>
          </a:stretch>
        </p:blipFill>
        <p:spPr>
          <a:xfrm>
            <a:off x="3380176" y="2358091"/>
            <a:ext cx="854075" cy="854075"/>
          </a:xfrm>
        </p:spPr>
      </p:pic>
      <p:pic>
        <p:nvPicPr>
          <p:cNvPr id="19" name="Picture Placeholder 18" descr="&lt;strong&gt;Salt&lt;/strong&gt; PNG Transparent Images | PNG All"/>
          <p:cNvPicPr>
            <a:picLocks noGrp="1" noChangeAspect="1"/>
          </p:cNvPicPr>
          <p:nvPr>
            <p:ph type="pic" sz="quarter" idx="2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75" r="18375"/>
          <a:stretch>
            <a:fillRect/>
          </a:stretch>
        </p:blipFill>
        <p:spPr>
          <a:xfrm>
            <a:off x="5564778" y="2358091"/>
            <a:ext cx="963196" cy="854075"/>
          </a:xfrm>
        </p:spPr>
      </p:pic>
      <p:pic>
        <p:nvPicPr>
          <p:cNvPr id="24" name="Picture Placeholder 23" descr="&lt;strong&gt;Spices&lt;/strong&gt; In Jars Free Stock Photo - Public Domain Pictures"/>
          <p:cNvPicPr>
            <a:picLocks noGrp="1" noChangeAspect="1"/>
          </p:cNvPicPr>
          <p:nvPr>
            <p:ph type="pic" sz="quarter" idx="30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4" b="13464"/>
          <a:stretch>
            <a:fillRect/>
          </a:stretch>
        </p:blipFill>
        <p:spPr/>
      </p:pic>
      <p:pic>
        <p:nvPicPr>
          <p:cNvPr id="26" name="Picture Placeholder 25" descr="What's the story with &lt;strong&gt;gluten&lt;/strong&gt;?? | Interview En L'air"/>
          <p:cNvPicPr>
            <a:picLocks noGrp="1" noChangeAspect="1"/>
          </p:cNvPicPr>
          <p:nvPr>
            <p:ph type="pic" sz="quarter" idx="3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7" name="Text Placeholder 2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HOME </a:t>
            </a:r>
          </a:p>
          <a:p>
            <a:r>
              <a:rPr lang="en-US" dirty="0"/>
              <a:t>MADE</a:t>
            </a:r>
          </a:p>
        </p:txBody>
      </p:sp>
    </p:spTree>
    <p:extLst>
      <p:ext uri="{BB962C8B-B14F-4D97-AF65-F5344CB8AC3E}">
        <p14:creationId xmlns:p14="http://schemas.microsoft.com/office/powerpoint/2010/main" val="1991939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8F35FE5-0290-47F2-B7E6-3CC40E48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Our Product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1DD5B3-8651-4B9B-A7E5-6560B2FD9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1"/>
            <a:ext cx="2951603" cy="611485"/>
          </a:xfrm>
        </p:spPr>
        <p:txBody>
          <a:bodyPr/>
          <a:lstStyle/>
          <a:p>
            <a:r>
              <a:rPr lang="en-US" b="1" i="1" u="sng" dirty="0">
                <a:latin typeface="Bell MT" panose="02020503060305020303" pitchFamily="18" charset="0"/>
              </a:rPr>
              <a:t>1.URAD PAPAD: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B34DAC-653D-4287-8375-0858E3DB01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2155372"/>
            <a:ext cx="3225800" cy="2599508"/>
          </a:xfrm>
        </p:spPr>
        <p:txBody>
          <a:bodyPr/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Ingredients: 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Urad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dal,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Papad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khar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Salt, Black pepper, vegetable oil, special spies.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Price:</a:t>
            </a:r>
          </a:p>
          <a:p>
            <a:pPr marL="0" marR="0" lvl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1) 250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/kg (if you don’t have dal for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papad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0" marR="0" lvl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2) 160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/kg ( if you  have dal for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papad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41910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 grinding price: 10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/kg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AB8A96-4ECB-445D-90F1-4C7E558D2A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Picture Placeholder 8" descr="Urad Dal Papad recipe | Kalpana Solanki recipes | Recipebook"/>
          <p:cNvPicPr>
            <a:picLocks noGrp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1" b="3901"/>
          <a:stretch>
            <a:fillRect/>
          </a:stretch>
        </p:blipFill>
        <p:spPr bwMode="auto"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97378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86715"/>
            <a:ext cx="6009287" cy="5884380"/>
          </a:xfrm>
        </p:spPr>
        <p:txBody>
          <a:bodyPr/>
          <a:lstStyle/>
          <a:p>
            <a:pPr marR="0" lv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i="1" u="sng" dirty="0"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2.CHAWALKE PAPAD: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Ingredients:  Chawal,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Papad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khar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Salt, vegetable oil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Spices as per your requirement: cumin, black pepper,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shabudane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Color as per your requirements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Price: </a:t>
            </a:r>
          </a:p>
          <a:p>
            <a:pPr marR="0" lv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1) 250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/kg (if you don’t have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chawal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papad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R="0" lv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2) 200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/kg ( if you have Chawal for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papad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Chawal grinding price: 8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/kg 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B2076-ED27-384F-AA60-C162A455D1C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9228" r="9228"/>
          <a:stretch>
            <a:fillRect/>
          </a:stretch>
        </p:blipFill>
        <p:spPr>
          <a:xfrm>
            <a:off x="496389" y="0"/>
            <a:ext cx="3278777" cy="36472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3035" y="3647226"/>
            <a:ext cx="4102964" cy="334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63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6</a:t>
            </a:fld>
            <a:endParaRPr lang="en-US" noProof="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699" r="699"/>
          <a:stretch>
            <a:fillRect/>
          </a:stretch>
        </p:blipFill>
        <p:spPr>
          <a:xfrm>
            <a:off x="4088674" y="1337167"/>
            <a:ext cx="6270172" cy="43796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35132" y="927464"/>
            <a:ext cx="3461658" cy="4905012"/>
          </a:xfrm>
        </p:spPr>
        <p:txBody>
          <a:bodyPr/>
          <a:lstStyle/>
          <a:p>
            <a:pPr marL="0" indent="0">
              <a:buNone/>
            </a:pPr>
            <a:r>
              <a:rPr lang="en-US" sz="2400" b="1" u="sng" dirty="0">
                <a:latin typeface="Bell MT" panose="02020503060305020303" pitchFamily="18" charset="0"/>
              </a:rPr>
              <a:t>3.SHABUDANA PAPAD: </a:t>
            </a:r>
          </a:p>
          <a:p>
            <a:pPr marL="0" indent="0">
              <a:buNone/>
            </a:pPr>
            <a:r>
              <a:rPr lang="en-US" dirty="0"/>
              <a:t>•</a:t>
            </a:r>
            <a:r>
              <a:rPr lang="en-US" sz="2400" dirty="0">
                <a:latin typeface="Bell MT" panose="02020503060305020303" pitchFamily="18" charset="0"/>
              </a:rPr>
              <a:t>Ingredients: </a:t>
            </a:r>
            <a:r>
              <a:rPr lang="en-US" sz="2400" dirty="0" err="1">
                <a:latin typeface="Bell MT" panose="02020503060305020303" pitchFamily="18" charset="0"/>
              </a:rPr>
              <a:t>Shabudane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khanacha</a:t>
            </a:r>
            <a:r>
              <a:rPr lang="en-US" sz="2400" dirty="0">
                <a:latin typeface="Bell MT" panose="02020503060305020303" pitchFamily="18" charset="0"/>
              </a:rPr>
              <a:t> soda, Salt, Sugar </a:t>
            </a:r>
          </a:p>
          <a:p>
            <a:pPr marL="0" indent="0">
              <a:buNone/>
            </a:pPr>
            <a:r>
              <a:rPr lang="en-US" sz="2400" dirty="0">
                <a:latin typeface="Bell MT" panose="02020503060305020303" pitchFamily="18" charset="0"/>
              </a:rPr>
              <a:t>•Color as per your requirements </a:t>
            </a:r>
          </a:p>
          <a:p>
            <a:pPr marL="0" indent="0">
              <a:buNone/>
            </a:pPr>
            <a:r>
              <a:rPr lang="en-US" sz="2400" dirty="0">
                <a:latin typeface="Bell MT" panose="02020503060305020303" pitchFamily="18" charset="0"/>
              </a:rPr>
              <a:t>•Price: </a:t>
            </a:r>
          </a:p>
          <a:p>
            <a:pPr marL="0" indent="0">
              <a:buNone/>
            </a:pPr>
            <a:r>
              <a:rPr lang="en-US" sz="2400" dirty="0">
                <a:latin typeface="Bell MT" panose="02020503060305020303" pitchFamily="18" charset="0"/>
              </a:rPr>
              <a:t>1) 250 </a:t>
            </a:r>
            <a:r>
              <a:rPr lang="en-US" sz="2400" dirty="0" err="1">
                <a:latin typeface="Bell MT" panose="02020503060305020303" pitchFamily="18" charset="0"/>
              </a:rPr>
              <a:t>Rs</a:t>
            </a:r>
            <a:r>
              <a:rPr lang="en-US" sz="2400" dirty="0">
                <a:latin typeface="Bell MT" panose="02020503060305020303" pitchFamily="18" charset="0"/>
              </a:rPr>
              <a:t>/kg (if you don’t have </a:t>
            </a:r>
            <a:r>
              <a:rPr lang="en-US" sz="2400" dirty="0" err="1">
                <a:latin typeface="Bell MT" panose="02020503060305020303" pitchFamily="18" charset="0"/>
              </a:rPr>
              <a:t>shabudane</a:t>
            </a:r>
            <a:r>
              <a:rPr lang="en-US" sz="2400" dirty="0">
                <a:latin typeface="Bell MT" panose="02020503060305020303" pitchFamily="18" charset="0"/>
              </a:rPr>
              <a:t> for </a:t>
            </a:r>
            <a:r>
              <a:rPr lang="en-US" sz="2400" dirty="0" err="1">
                <a:latin typeface="Bell MT" panose="02020503060305020303" pitchFamily="18" charset="0"/>
              </a:rPr>
              <a:t>papad</a:t>
            </a:r>
            <a:r>
              <a:rPr lang="en-US" sz="2400" dirty="0">
                <a:latin typeface="Bell MT" panose="02020503060305020303" pitchFamily="18" charset="0"/>
              </a:rPr>
              <a:t>) </a:t>
            </a:r>
          </a:p>
          <a:p>
            <a:pPr marL="0" indent="0">
              <a:buNone/>
            </a:pPr>
            <a:r>
              <a:rPr lang="en-US" sz="2400" dirty="0">
                <a:latin typeface="Bell MT" panose="02020503060305020303" pitchFamily="18" charset="0"/>
              </a:rPr>
              <a:t> 2) 200 </a:t>
            </a:r>
            <a:r>
              <a:rPr lang="en-US" sz="2400" dirty="0" err="1">
                <a:latin typeface="Bell MT" panose="02020503060305020303" pitchFamily="18" charset="0"/>
              </a:rPr>
              <a:t>Rs</a:t>
            </a:r>
            <a:r>
              <a:rPr lang="en-US" sz="2400" dirty="0">
                <a:latin typeface="Bell MT" panose="02020503060305020303" pitchFamily="18" charset="0"/>
              </a:rPr>
              <a:t>/kg ( if you have </a:t>
            </a:r>
            <a:r>
              <a:rPr lang="en-US" sz="2400" dirty="0" err="1">
                <a:latin typeface="Bell MT" panose="02020503060305020303" pitchFamily="18" charset="0"/>
              </a:rPr>
              <a:t>shabudane</a:t>
            </a:r>
            <a:r>
              <a:rPr lang="en-US" sz="2400" dirty="0">
                <a:latin typeface="Bell MT" panose="02020503060305020303" pitchFamily="18" charset="0"/>
              </a:rPr>
              <a:t> for </a:t>
            </a:r>
            <a:r>
              <a:rPr lang="en-US" sz="2400" dirty="0" err="1">
                <a:latin typeface="Bell MT" panose="02020503060305020303" pitchFamily="18" charset="0"/>
              </a:rPr>
              <a:t>papad</a:t>
            </a:r>
            <a:r>
              <a:rPr lang="en-US" sz="2400" dirty="0">
                <a:latin typeface="Bell MT" panose="02020503060305020303" pitchFamily="18" charset="0"/>
              </a:rPr>
              <a:t>)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353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5"/>
          </p:nvPr>
        </p:nvPicPr>
        <p:blipFill>
          <a:blip r:embed="rId2"/>
          <a:stretch>
            <a:fillRect/>
          </a:stretch>
        </p:blipFill>
        <p:spPr>
          <a:xfrm>
            <a:off x="6888232" y="521431"/>
            <a:ext cx="4145639" cy="322506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31816" y="1152000"/>
            <a:ext cx="4554583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i="1" u="sng" dirty="0">
                <a:latin typeface="Bell MT" panose="02020503060305020303" pitchFamily="18" charset="0"/>
              </a:rPr>
              <a:t>4</a:t>
            </a:r>
            <a:r>
              <a:rPr lang="en-US" sz="2400" b="1" i="1" u="sng" dirty="0">
                <a:latin typeface="Bell MT" panose="02020503060305020303" pitchFamily="18" charset="0"/>
              </a:rPr>
              <a:t>.MOONG PAPAD:</a:t>
            </a:r>
          </a:p>
          <a:p>
            <a:endParaRPr lang="en-US" dirty="0"/>
          </a:p>
          <a:p>
            <a:r>
              <a:rPr lang="en-US" dirty="0"/>
              <a:t>•</a:t>
            </a:r>
            <a:r>
              <a:rPr lang="en-US" sz="2000" dirty="0">
                <a:latin typeface="Bell MT" panose="02020503060305020303" pitchFamily="18" charset="0"/>
              </a:rPr>
              <a:t>Ingredients:  Mug dal, </a:t>
            </a:r>
            <a:r>
              <a:rPr lang="en-US" sz="2000" dirty="0" err="1">
                <a:latin typeface="Bell MT" panose="02020503060305020303" pitchFamily="18" charset="0"/>
              </a:rPr>
              <a:t>Papad</a:t>
            </a:r>
            <a:r>
              <a:rPr lang="en-US" sz="2000" dirty="0">
                <a:latin typeface="Bell MT" panose="02020503060305020303" pitchFamily="18" charset="0"/>
              </a:rPr>
              <a:t> </a:t>
            </a:r>
            <a:r>
              <a:rPr lang="en-US" sz="2000" dirty="0" err="1">
                <a:latin typeface="Bell MT" panose="02020503060305020303" pitchFamily="18" charset="0"/>
              </a:rPr>
              <a:t>khar</a:t>
            </a:r>
            <a:r>
              <a:rPr lang="en-US" sz="2000" dirty="0">
                <a:latin typeface="Bell MT" panose="02020503060305020303" pitchFamily="18" charset="0"/>
              </a:rPr>
              <a:t>, Salt, Black pepper, vegetable oil, special spies.</a:t>
            </a:r>
          </a:p>
          <a:p>
            <a:r>
              <a:rPr lang="en-US" sz="2000" dirty="0">
                <a:latin typeface="Bell MT" panose="02020503060305020303" pitchFamily="18" charset="0"/>
              </a:rPr>
              <a:t> </a:t>
            </a:r>
          </a:p>
          <a:p>
            <a:r>
              <a:rPr lang="en-US" sz="2000" dirty="0">
                <a:latin typeface="Bell MT" panose="02020503060305020303" pitchFamily="18" charset="0"/>
              </a:rPr>
              <a:t>•Price: </a:t>
            </a:r>
          </a:p>
          <a:p>
            <a:r>
              <a:rPr lang="en-US" sz="2000" dirty="0">
                <a:latin typeface="Bell MT" panose="02020503060305020303" pitchFamily="18" charset="0"/>
              </a:rPr>
              <a:t>1) 250 </a:t>
            </a:r>
            <a:r>
              <a:rPr lang="en-US" sz="2000" dirty="0" err="1">
                <a:latin typeface="Bell MT" panose="02020503060305020303" pitchFamily="18" charset="0"/>
              </a:rPr>
              <a:t>Rs</a:t>
            </a:r>
            <a:r>
              <a:rPr lang="en-US" sz="2000" dirty="0">
                <a:latin typeface="Bell MT" panose="02020503060305020303" pitchFamily="18" charset="0"/>
              </a:rPr>
              <a:t>/kg (if you don’t have dal for </a:t>
            </a:r>
            <a:r>
              <a:rPr lang="en-US" sz="2000" dirty="0" err="1">
                <a:latin typeface="Bell MT" panose="02020503060305020303" pitchFamily="18" charset="0"/>
              </a:rPr>
              <a:t>papad</a:t>
            </a:r>
            <a:r>
              <a:rPr lang="en-US" sz="2000" dirty="0">
                <a:latin typeface="Bell MT" panose="02020503060305020303" pitchFamily="18" charset="0"/>
              </a:rPr>
              <a:t>) </a:t>
            </a:r>
          </a:p>
          <a:p>
            <a:r>
              <a:rPr lang="en-US" sz="2000" dirty="0">
                <a:latin typeface="Bell MT" panose="02020503060305020303" pitchFamily="18" charset="0"/>
              </a:rPr>
              <a:t>2) 180 </a:t>
            </a:r>
            <a:r>
              <a:rPr lang="en-US" sz="2000" dirty="0" err="1">
                <a:latin typeface="Bell MT" panose="02020503060305020303" pitchFamily="18" charset="0"/>
              </a:rPr>
              <a:t>Rs</a:t>
            </a:r>
            <a:r>
              <a:rPr lang="en-US" sz="2000" dirty="0">
                <a:latin typeface="Bell MT" panose="02020503060305020303" pitchFamily="18" charset="0"/>
              </a:rPr>
              <a:t>/kg ( if you have dal for </a:t>
            </a:r>
            <a:r>
              <a:rPr lang="en-US" sz="2000" dirty="0" err="1">
                <a:latin typeface="Bell MT" panose="02020503060305020303" pitchFamily="18" charset="0"/>
              </a:rPr>
              <a:t>papad</a:t>
            </a:r>
            <a:r>
              <a:rPr lang="en-US" sz="2000" dirty="0">
                <a:latin typeface="Bell MT" panose="02020503060305020303" pitchFamily="18" charset="0"/>
              </a:rPr>
              <a:t>)</a:t>
            </a:r>
          </a:p>
          <a:p>
            <a:r>
              <a:rPr lang="en-US" sz="2000" dirty="0">
                <a:latin typeface="Bell MT" panose="02020503060305020303" pitchFamily="18" charset="0"/>
              </a:rPr>
              <a:t> </a:t>
            </a:r>
          </a:p>
          <a:p>
            <a:r>
              <a:rPr lang="en-US" sz="2000" dirty="0">
                <a:latin typeface="Bell MT" panose="02020503060305020303" pitchFamily="18" charset="0"/>
              </a:rPr>
              <a:t>•Dal grinding price: 10 </a:t>
            </a:r>
            <a:r>
              <a:rPr lang="en-US" sz="2000" dirty="0" err="1">
                <a:latin typeface="Bell MT" panose="02020503060305020303" pitchFamily="18" charset="0"/>
              </a:rPr>
              <a:t>Rs</a:t>
            </a:r>
            <a:r>
              <a:rPr lang="en-US" sz="2000" dirty="0">
                <a:latin typeface="Bell MT" panose="02020503060305020303" pitchFamily="18" charset="0"/>
              </a:rPr>
              <a:t>/kg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556" y="3746495"/>
            <a:ext cx="4188315" cy="298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89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latin typeface="Bell MT" panose="02020503060305020303" pitchFamily="18" charset="0"/>
              </a:rPr>
              <a:t>GRANDING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latin typeface="Bell MT" panose="02020503060305020303" pitchFamily="18" charset="0"/>
              </a:rPr>
              <a:t>DELIVERY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latin typeface="Bell MT" panose="02020503060305020303" pitchFamily="18" charset="0"/>
              </a:rPr>
              <a:t>RUTURE POLICY 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SERVICE: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GRINDING SERVICE AVAILABLE( CHAKKI MACHIE)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FREE HOME DELIVERY </a:t>
            </a:r>
          </a:p>
          <a:p>
            <a:r>
              <a:rPr lang="en-US" dirty="0"/>
              <a:t>AND </a:t>
            </a:r>
          </a:p>
          <a:p>
            <a:r>
              <a:rPr lang="en-US" dirty="0"/>
              <a:t>CASH ON DELIVERY 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IF YOU GOT DAMAGE PRODUCT EASY TO RETURE </a:t>
            </a:r>
          </a:p>
        </p:txBody>
      </p:sp>
    </p:spTree>
    <p:extLst>
      <p:ext uri="{BB962C8B-B14F-4D97-AF65-F5344CB8AC3E}">
        <p14:creationId xmlns:p14="http://schemas.microsoft.com/office/powerpoint/2010/main" val="1424675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GRINDING SERVICE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582297" y="3582824"/>
            <a:ext cx="3188386" cy="41044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latin typeface="Bahnschrift" panose="020B0502040204020203" pitchFamily="34" charset="0"/>
              </a:rPr>
              <a:t>Chawal grinding price: 8 </a:t>
            </a:r>
            <a:r>
              <a:rPr lang="en-US" dirty="0" err="1">
                <a:latin typeface="Bahnschrift" panose="020B0502040204020203" pitchFamily="34" charset="0"/>
              </a:rPr>
              <a:t>Rs</a:t>
            </a:r>
            <a:r>
              <a:rPr lang="en-US" dirty="0">
                <a:latin typeface="Bahnschrift" panose="020B0502040204020203" pitchFamily="34" charset="0"/>
              </a:rPr>
              <a:t>/kg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82297" y="5147461"/>
            <a:ext cx="3188386" cy="72000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latin typeface="Bahnschrift" panose="020B0502040204020203" pitchFamily="34" charset="0"/>
              </a:rPr>
              <a:t>Dal grinding price: 10 </a:t>
            </a:r>
            <a:r>
              <a:rPr lang="en-US" dirty="0" err="1">
                <a:latin typeface="Bahnschrift" panose="020B0502040204020203" pitchFamily="34" charset="0"/>
              </a:rPr>
              <a:t>Rs</a:t>
            </a:r>
            <a:r>
              <a:rPr lang="en-US" dirty="0">
                <a:latin typeface="Bahnschrift" panose="020B0502040204020203" pitchFamily="34" charset="0"/>
              </a:rPr>
              <a:t>/kg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1.URAD DAL: 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2.CHAWAL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3.MOONG DAL: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8582297" y="1975094"/>
            <a:ext cx="3188386" cy="33116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latin typeface="Bahnschrift" panose="020B0502040204020203" pitchFamily="34" charset="0"/>
              </a:rPr>
              <a:t>Dal grinding price: 10 </a:t>
            </a:r>
            <a:r>
              <a:rPr lang="en-US" dirty="0" err="1">
                <a:latin typeface="Bahnschrift" panose="020B0502040204020203" pitchFamily="34" charset="0"/>
              </a:rPr>
              <a:t>Rs</a:t>
            </a:r>
            <a:r>
              <a:rPr lang="en-US" dirty="0">
                <a:latin typeface="Bahnschrift" panose="020B0502040204020203" pitchFamily="34" charset="0"/>
              </a:rPr>
              <a:t>/kg </a:t>
            </a:r>
          </a:p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21" name="Picture Placeholder 20" descr="Dry white long &lt;strong&gt;rice&lt;/strong&gt; in wooden spoon | 💾 Marco Verch is a Pr… | Flickr"/>
          <p:cNvPicPr>
            <a:picLocks noGrp="1" noChangeAspect="1"/>
          </p:cNvPicPr>
          <p:nvPr>
            <p:ph type="pic" sz="quarter" idx="3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4" r="16574"/>
          <a:stretch>
            <a:fillRect/>
          </a:stretch>
        </p:blipFill>
        <p:spPr>
          <a:xfrm>
            <a:off x="7262949" y="3126080"/>
            <a:ext cx="979713" cy="979713"/>
          </a:xfrm>
        </p:spPr>
      </p:pic>
      <p:pic>
        <p:nvPicPr>
          <p:cNvPr id="20" name="Picture Placeholder 19" descr="FOOD CAPITAL: GLOSSARY OF LENTILS AND PULSES!!!"/>
          <p:cNvPicPr>
            <a:picLocks noGrp="1" noChangeAspect="1"/>
          </p:cNvPicPr>
          <p:nvPr>
            <p:ph type="pic" sz="quarter" idx="3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1" r="16531"/>
          <a:stretch>
            <a:fillRect/>
          </a:stretch>
        </p:blipFill>
        <p:spPr>
          <a:xfrm>
            <a:off x="7262949" y="1563620"/>
            <a:ext cx="979714" cy="979714"/>
          </a:xfrm>
        </p:spPr>
      </p:pic>
      <p:pic>
        <p:nvPicPr>
          <p:cNvPr id="22" name="Picture Placeholder 21"/>
          <p:cNvPicPr>
            <a:picLocks noGrp="1" noChangeAspect="1"/>
          </p:cNvPicPr>
          <p:nvPr>
            <p:ph type="pic" sz="quarter" idx="30"/>
          </p:nvPr>
        </p:nvPicPr>
        <p:blipFill>
          <a:blip r:embed="rId4"/>
          <a:srcRect l="21957" r="21957"/>
          <a:stretch>
            <a:fillRect/>
          </a:stretch>
        </p:blipFill>
        <p:spPr>
          <a:xfrm>
            <a:off x="7329413" y="4688540"/>
            <a:ext cx="915426" cy="91542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66" y="432000"/>
            <a:ext cx="3739608" cy="57231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21952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at Pitch Decks - Environment">
      <a:dk1>
        <a:sysClr val="windowText" lastClr="000000"/>
      </a:dk1>
      <a:lt1>
        <a:sysClr val="window" lastClr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F16411174_Pitch deck_AAS_v5" id="{A82770BA-62BC-4528-9468-1207E61BFB64}" vid="{B7E69C18-93BB-4DCC-8C49-BE1813F33B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332F27D-DD05-4984-A261-62350E39A0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C5C908-4F22-4D49-B2AD-A48F9AB51175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6DB9DAA-588F-4E7A-A8D1-E2EBF048F1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Pitch deck</Template>
  <TotalTime>0</TotalTime>
  <Words>430</Words>
  <Application>Microsoft Office PowerPoint</Application>
  <PresentationFormat>Widescreen</PresentationFormat>
  <Paragraphs>85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Arial Black</vt:lpstr>
      <vt:lpstr>Arial Rounded MT Bold</vt:lpstr>
      <vt:lpstr>Bahnschrift</vt:lpstr>
      <vt:lpstr>Bell MT</vt:lpstr>
      <vt:lpstr>Calibri</vt:lpstr>
      <vt:lpstr>Calibri Light</vt:lpstr>
      <vt:lpstr>Rockwell</vt:lpstr>
      <vt:lpstr>Symbol</vt:lpstr>
      <vt:lpstr>Times New Roman</vt:lpstr>
      <vt:lpstr>Wingdings</vt:lpstr>
      <vt:lpstr>Office Theme</vt:lpstr>
      <vt:lpstr>PRAKASH         PAPAD</vt:lpstr>
      <vt:lpstr>PowerPoint Presentation</vt:lpstr>
      <vt:lpstr>SPECIALITY </vt:lpstr>
      <vt:lpstr>Our Product</vt:lpstr>
      <vt:lpstr>PowerPoint Presentation</vt:lpstr>
      <vt:lpstr>PowerPoint Presentation</vt:lpstr>
      <vt:lpstr>PowerPoint Presentation</vt:lpstr>
      <vt:lpstr>SERVICE:</vt:lpstr>
      <vt:lpstr>GRINDING SERVICE </vt:lpstr>
      <vt:lpstr>TEMPLETE FOR ADVERTISEMENT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2021-05-03T04:45:12Z</dcterms:created>
  <dcterms:modified xsi:type="dcterms:W3CDTF">2024-02-12T14:14:54Z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